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8" r:id="rId3"/>
  </p:sldMasterIdLst>
  <p:notesMasterIdLst>
    <p:notesMasterId r:id="rId14"/>
  </p:notesMasterIdLst>
  <p:sldIdLst>
    <p:sldId id="10466" r:id="rId4"/>
    <p:sldId id="10468" r:id="rId5"/>
    <p:sldId id="10471" r:id="rId6"/>
    <p:sldId id="10472" r:id="rId7"/>
    <p:sldId id="10473" r:id="rId8"/>
    <p:sldId id="1005" r:id="rId9"/>
    <p:sldId id="10485" r:id="rId10"/>
    <p:sldId id="822" r:id="rId11"/>
    <p:sldId id="10486" r:id="rId12"/>
    <p:sldId id="10462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RT" id="{1CC2ACB9-BC0F-49D7-B456-8A6406D8EA39}">
          <p14:sldIdLst>
            <p14:sldId id="10466"/>
            <p14:sldId id="10468"/>
            <p14:sldId id="10471"/>
            <p14:sldId id="10472"/>
            <p14:sldId id="10473"/>
          </p14:sldIdLst>
        </p14:section>
        <p14:section name="DEMO 1" id="{F466D857-8C60-4DAE-81A1-AED4E5005A8B}">
          <p14:sldIdLst>
            <p14:sldId id="1005"/>
          </p14:sldIdLst>
        </p14:section>
        <p14:section name="END" id="{8B358201-0EE7-40A3-8FAC-E70D06F21A7B}">
          <p14:sldIdLst>
            <p14:sldId id="10485"/>
            <p14:sldId id="822"/>
            <p14:sldId id="10486"/>
            <p14:sldId id="1046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505050"/>
    <a:srgbClr val="008FD5"/>
    <a:srgbClr val="2CCCD3"/>
    <a:srgbClr val="F9413A"/>
    <a:srgbClr val="414954"/>
    <a:srgbClr val="00FFFF"/>
    <a:srgbClr val="FF3300"/>
    <a:srgbClr val="FFFFFF"/>
    <a:srgbClr val="60B9C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263" autoAdjust="0"/>
    <p:restoredTop sz="88484" autoAdjust="0"/>
  </p:normalViewPr>
  <p:slideViewPr>
    <p:cSldViewPr snapToGrid="0">
      <p:cViewPr varScale="1">
        <p:scale>
          <a:sx n="90" d="100"/>
          <a:sy n="90" d="100"/>
        </p:scale>
        <p:origin x="6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presProps" Target="presProps.xml"/><Relationship Id="rId10" Type="http://schemas.openxmlformats.org/officeDocument/2006/relationships/slide" Target="slides/slide7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B8E87A-D751-4C2A-9A6F-3D896DD73372}" type="datetimeFigureOut">
              <a:rPr lang="en-US" smtClean="0"/>
              <a:t>8/11/2019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764105-9875-4C6E-BE00-3FAE0E4CDD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8182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talesofarcadia.fandom.com/wiki/Jim_Lake_Jr.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talesofarcadia.fandom.com/wiki/Jim_Lake_Jr.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talesofarcadia.fandom.com/wiki/Jim_Lake_Jr.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ref: </a:t>
            </a:r>
            <a:r>
              <a:rPr lang="en-US" dirty="0">
                <a:hlinkClick r:id="rId3"/>
              </a:rPr>
              <a:t>https://talesofarcadia.fandom.com/wiki/Jim_Lake_Jr.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6878256-368D-4B68-97C3-0D0BD40CE83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287988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764105-9875-4C6E-BE00-3FAE0E4CDD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404354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ref: </a:t>
            </a:r>
            <a:r>
              <a:rPr lang="en-US" dirty="0">
                <a:hlinkClick r:id="rId3"/>
              </a:rPr>
              <a:t>https://talesofarcadia.fandom.com/wiki/Jim_Lake_Jr.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6878256-368D-4B68-97C3-0D0BD40CE83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943564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764105-9875-4C6E-BE00-3FAE0E4CDD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08797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764105-9875-4C6E-BE00-3FAE0E4CDD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714617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Clr>
                <a:srgbClr val="F2C812"/>
              </a:buClr>
            </a:pPr>
            <a:r>
              <a:rPr lang="en-US" sz="1200" b="1" dirty="0"/>
              <a:t> </a:t>
            </a:r>
            <a:endParaRPr lang="en-US" sz="1200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8/11/2019 1:13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033002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8/11/2019 1:13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352914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Clr>
                <a:srgbClr val="F2C812"/>
              </a:buClr>
            </a:pPr>
            <a:r>
              <a:rPr lang="en-US" sz="1200" b="1" dirty="0"/>
              <a:t> </a:t>
            </a:r>
            <a:endParaRPr lang="en-US" sz="1200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8/11/2019 1:13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255992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ref: </a:t>
            </a:r>
            <a:r>
              <a:rPr lang="en-US" dirty="0">
                <a:hlinkClick r:id="rId3"/>
              </a:rPr>
              <a:t>https://talesofarcadia.fandom.com/wiki/Jim_Lake_Jr.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764105-9875-4C6E-BE00-3FAE0E4CDD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377751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764105-9875-4C6E-BE00-3FAE0E4CDD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223779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://www.sqlsaturday.com/" TargetMode="External"/><Relationship Id="rId7" Type="http://schemas.openxmlformats.org/officeDocument/2006/relationships/image" Target="../media/image5.png"/><Relationship Id="rId2" Type="http://schemas.openxmlformats.org/officeDocument/2006/relationships/hyperlink" Target="http://www.sqlpass.org/Events/24HoursofPASS.aspx" TargetMode="External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hyperlink" Target="http://www.sqlpass.org/PASSChapters/VirtualChapters.aspx" TargetMode="External"/><Relationship Id="rId10" Type="http://schemas.openxmlformats.org/officeDocument/2006/relationships/image" Target="../media/image8.png"/><Relationship Id="rId4" Type="http://schemas.openxmlformats.org/officeDocument/2006/relationships/hyperlink" Target="http://www.sqlpass.org/PASSChapters.aspx" TargetMode="External"/><Relationship Id="rId9" Type="http://schemas.openxmlformats.org/officeDocument/2006/relationships/image" Target="../media/image7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90F9E-9C5A-4EB7-AEF1-8155F94BD0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61EF24-AA99-4A35-BB25-C4870A25C2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919801-7A39-45AA-873E-BBEC611A6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8/11/2019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BC976-0EF9-4CDC-A076-594810C6EE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97D453-4146-49ED-9DF1-7B46930D2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63494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A3B12-CD02-4E30-A2DC-40AD9F2FC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A0F91E-6C45-4162-9AA3-1E98D30FE2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0DBB8B-81A0-4140-90EE-F0E091EF99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8/11/2019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62FA6B-5E69-489B-A39C-2C05E68EAB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286BD5-4024-44EF-B634-F99E135EA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8468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F33619B-AE6D-4048-882A-E990D235C6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162850-C208-4D40-9EFC-0261EA875E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77ED6B-5604-4E95-86F7-9D51B751D0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8/11/2019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F22C2D-AFCD-488C-95C0-AC47ABC7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474733-74EA-447D-BC00-5C8C1F31D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9610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674792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68264" y="4629790"/>
            <a:ext cx="6027955" cy="60497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>
              <a:defRPr lang="en-US" dirty="0">
                <a:solidFill>
                  <a:schemeClr val="accent3"/>
                </a:solidFill>
                <a:latin typeface="+mn-lt"/>
                <a:cs typeface="Segoe UI Light"/>
              </a:defRPr>
            </a:lvl1pPr>
          </a:lstStyle>
          <a:p>
            <a:pPr lvl="0"/>
            <a:r>
              <a:rPr lang="en-CA" dirty="0"/>
              <a:t>Subtitle</a:t>
            </a:r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68108" y="5597237"/>
            <a:ext cx="6028267" cy="573617"/>
          </a:xfrm>
        </p:spPr>
        <p:txBody>
          <a:bodyPr/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lang="en-US" sz="1867" b="0" kern="1200" baseline="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Century Gothic"/>
              </a:defRPr>
            </a:lvl1pPr>
          </a:lstStyle>
          <a:p>
            <a:pPr lvl="0"/>
            <a:r>
              <a:rPr lang="en-US" dirty="0"/>
              <a:t>Speaker Name, Title, Company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68108" y="3274739"/>
            <a:ext cx="6028267" cy="1289540"/>
          </a:xfrm>
        </p:spPr>
        <p:txBody>
          <a:bodyPr anchor="b"/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Title here: No </a:t>
            </a:r>
          </a:p>
          <a:p>
            <a:pPr lvl="0"/>
            <a:r>
              <a:rPr lang="en-US" dirty="0"/>
              <a:t>more than 2 lines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EFCDE6-335C-1A4C-B3B4-976CC283F6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8109" y="601336"/>
            <a:ext cx="4028463" cy="960272"/>
          </a:xfrm>
          <a:prstGeom prst="rect">
            <a:avLst/>
          </a:prstGeom>
        </p:spPr>
      </p:pic>
      <p:sp>
        <p:nvSpPr>
          <p:cNvPr id="10" name="Parallelogram 53">
            <a:extLst>
              <a:ext uri="{FF2B5EF4-FFF2-40B4-BE49-F238E27FC236}">
                <a16:creationId xmlns:a16="http://schemas.microsoft.com/office/drawing/2014/main" id="{2B523158-7B1D-E741-A193-F3B69E14ABC8}"/>
              </a:ext>
            </a:extLst>
          </p:cNvPr>
          <p:cNvSpPr/>
          <p:nvPr userDrawn="1"/>
        </p:nvSpPr>
        <p:spPr>
          <a:xfrm rot="10800000" flipH="1">
            <a:off x="7753225" y="-22883"/>
            <a:ext cx="4470444" cy="6919268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42253"/>
              <a:gd name="connsiteY0" fmla="*/ 6618452 h 6625887"/>
              <a:gd name="connsiteX1" fmla="*/ 3531945 w 4342253"/>
              <a:gd name="connsiteY1" fmla="*/ 0 h 6625887"/>
              <a:gd name="connsiteX2" fmla="*/ 4342253 w 4342253"/>
              <a:gd name="connsiteY2" fmla="*/ 1445215 h 6625887"/>
              <a:gd name="connsiteX3" fmla="*/ 4301085 w 4342253"/>
              <a:gd name="connsiteY3" fmla="*/ 6625887 h 6625887"/>
              <a:gd name="connsiteX4" fmla="*/ 0 w 4342253"/>
              <a:gd name="connsiteY4" fmla="*/ 6618452 h 6625887"/>
              <a:gd name="connsiteX0" fmla="*/ 0 w 4301085"/>
              <a:gd name="connsiteY0" fmla="*/ 6618452 h 6625887"/>
              <a:gd name="connsiteX1" fmla="*/ 3531945 w 4301085"/>
              <a:gd name="connsiteY1" fmla="*/ 0 h 6625887"/>
              <a:gd name="connsiteX2" fmla="*/ 4228795 w 4301085"/>
              <a:gd name="connsiteY2" fmla="*/ 8082 h 6625887"/>
              <a:gd name="connsiteX3" fmla="*/ 4301085 w 4301085"/>
              <a:gd name="connsiteY3" fmla="*/ 6625887 h 6625887"/>
              <a:gd name="connsiteX4" fmla="*/ 0 w 4301085"/>
              <a:gd name="connsiteY4" fmla="*/ 6618452 h 6625887"/>
              <a:gd name="connsiteX0" fmla="*/ 0 w 4228795"/>
              <a:gd name="connsiteY0" fmla="*/ 6618452 h 6618452"/>
              <a:gd name="connsiteX1" fmla="*/ 3531945 w 4228795"/>
              <a:gd name="connsiteY1" fmla="*/ 0 h 6618452"/>
              <a:gd name="connsiteX2" fmla="*/ 4228795 w 4228795"/>
              <a:gd name="connsiteY2" fmla="*/ 8082 h 6618452"/>
              <a:gd name="connsiteX3" fmla="*/ 3839600 w 4228795"/>
              <a:gd name="connsiteY3" fmla="*/ 6219779 h 6618452"/>
              <a:gd name="connsiteX4" fmla="*/ 0 w 4228795"/>
              <a:gd name="connsiteY4" fmla="*/ 6618452 h 6618452"/>
              <a:gd name="connsiteX0" fmla="*/ 0 w 4090350"/>
              <a:gd name="connsiteY0" fmla="*/ 6618452 h 6618452"/>
              <a:gd name="connsiteX1" fmla="*/ 3531945 w 4090350"/>
              <a:gd name="connsiteY1" fmla="*/ 0 h 6618452"/>
              <a:gd name="connsiteX2" fmla="*/ 4090350 w 4090350"/>
              <a:gd name="connsiteY2" fmla="*/ 211136 h 6618452"/>
              <a:gd name="connsiteX3" fmla="*/ 3839600 w 4090350"/>
              <a:gd name="connsiteY3" fmla="*/ 6219779 h 6618452"/>
              <a:gd name="connsiteX4" fmla="*/ 0 w 4090350"/>
              <a:gd name="connsiteY4" fmla="*/ 6618452 h 6618452"/>
              <a:gd name="connsiteX0" fmla="*/ 0 w 4090350"/>
              <a:gd name="connsiteY0" fmla="*/ 6572304 h 6572304"/>
              <a:gd name="connsiteX1" fmla="*/ 3504256 w 4090350"/>
              <a:gd name="connsiteY1" fmla="*/ 0 h 6572304"/>
              <a:gd name="connsiteX2" fmla="*/ 4090350 w 4090350"/>
              <a:gd name="connsiteY2" fmla="*/ 164988 h 6572304"/>
              <a:gd name="connsiteX3" fmla="*/ 3839600 w 4090350"/>
              <a:gd name="connsiteY3" fmla="*/ 6173631 h 6572304"/>
              <a:gd name="connsiteX4" fmla="*/ 0 w 4090350"/>
              <a:gd name="connsiteY4" fmla="*/ 6572304 h 6572304"/>
              <a:gd name="connsiteX0" fmla="*/ 0 w 4256485"/>
              <a:gd name="connsiteY0" fmla="*/ 6591910 h 6591910"/>
              <a:gd name="connsiteX1" fmla="*/ 3504256 w 4256485"/>
              <a:gd name="connsiteY1" fmla="*/ 19606 h 6591910"/>
              <a:gd name="connsiteX2" fmla="*/ 4256485 w 4256485"/>
              <a:gd name="connsiteY2" fmla="*/ 0 h 6591910"/>
              <a:gd name="connsiteX3" fmla="*/ 3839600 w 4256485"/>
              <a:gd name="connsiteY3" fmla="*/ 6193237 h 6591910"/>
              <a:gd name="connsiteX4" fmla="*/ 0 w 4256485"/>
              <a:gd name="connsiteY4" fmla="*/ 6591910 h 6591910"/>
              <a:gd name="connsiteX0" fmla="*/ 0 w 4256485"/>
              <a:gd name="connsiteY0" fmla="*/ 6599994 h 6599994"/>
              <a:gd name="connsiteX1" fmla="*/ 3504257 w 4256485"/>
              <a:gd name="connsiteY1" fmla="*/ 0 h 6599994"/>
              <a:gd name="connsiteX2" fmla="*/ 4256485 w 4256485"/>
              <a:gd name="connsiteY2" fmla="*/ 8084 h 6599994"/>
              <a:gd name="connsiteX3" fmla="*/ 3839600 w 4256485"/>
              <a:gd name="connsiteY3" fmla="*/ 6201321 h 6599994"/>
              <a:gd name="connsiteX4" fmla="*/ 0 w 4256485"/>
              <a:gd name="connsiteY4" fmla="*/ 6599994 h 6599994"/>
              <a:gd name="connsiteX0" fmla="*/ 0 w 4264165"/>
              <a:gd name="connsiteY0" fmla="*/ 6599994 h 6599994"/>
              <a:gd name="connsiteX1" fmla="*/ 3504257 w 4264165"/>
              <a:gd name="connsiteY1" fmla="*/ 0 h 6599994"/>
              <a:gd name="connsiteX2" fmla="*/ 4256485 w 4264165"/>
              <a:gd name="connsiteY2" fmla="*/ 8084 h 6599994"/>
              <a:gd name="connsiteX3" fmla="*/ 4264165 w 4264165"/>
              <a:gd name="connsiteY3" fmla="*/ 6598198 h 6599994"/>
              <a:gd name="connsiteX4" fmla="*/ 0 w 4264165"/>
              <a:gd name="connsiteY4" fmla="*/ 6599994 h 6599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64165" h="6599994">
                <a:moveTo>
                  <a:pt x="0" y="6599994"/>
                </a:moveTo>
                <a:lnTo>
                  <a:pt x="3504257" y="0"/>
                </a:lnTo>
                <a:lnTo>
                  <a:pt x="4256485" y="8084"/>
                </a:lnTo>
                <a:lnTo>
                  <a:pt x="4264165" y="6598198"/>
                </a:lnTo>
                <a:lnTo>
                  <a:pt x="0" y="659999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 dirty="0"/>
          </a:p>
        </p:txBody>
      </p:sp>
      <p:sp>
        <p:nvSpPr>
          <p:cNvPr id="11" name="Parallelogram 53">
            <a:extLst>
              <a:ext uri="{FF2B5EF4-FFF2-40B4-BE49-F238E27FC236}">
                <a16:creationId xmlns:a16="http://schemas.microsoft.com/office/drawing/2014/main" id="{298A8641-8FCD-C44A-BC19-6E4340894021}"/>
              </a:ext>
            </a:extLst>
          </p:cNvPr>
          <p:cNvSpPr/>
          <p:nvPr userDrawn="1"/>
        </p:nvSpPr>
        <p:spPr>
          <a:xfrm rot="10800000" flipH="1" flipV="1">
            <a:off x="6167583" y="-44986"/>
            <a:ext cx="6082592" cy="6966263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70700"/>
              <a:gd name="connsiteY0" fmla="*/ 5143500 h 5150935"/>
              <a:gd name="connsiteX1" fmla="*/ 2747195 w 4370700"/>
              <a:gd name="connsiteY1" fmla="*/ 0 h 5150935"/>
              <a:gd name="connsiteX2" fmla="*/ 4370700 w 4370700"/>
              <a:gd name="connsiteY2" fmla="*/ 190735 h 5150935"/>
              <a:gd name="connsiteX3" fmla="*/ 4301085 w 4370700"/>
              <a:gd name="connsiteY3" fmla="*/ 5150935 h 5150935"/>
              <a:gd name="connsiteX4" fmla="*/ 0 w 4370700"/>
              <a:gd name="connsiteY4" fmla="*/ 5143500 h 5150935"/>
              <a:gd name="connsiteX0" fmla="*/ 0 w 4370700"/>
              <a:gd name="connsiteY0" fmla="*/ 4965700 h 4973135"/>
              <a:gd name="connsiteX1" fmla="*/ 2647627 w 4370700"/>
              <a:gd name="connsiteY1" fmla="*/ 0 h 4973135"/>
              <a:gd name="connsiteX2" fmla="*/ 4370700 w 4370700"/>
              <a:gd name="connsiteY2" fmla="*/ 12935 h 4973135"/>
              <a:gd name="connsiteX3" fmla="*/ 4301085 w 4370700"/>
              <a:gd name="connsiteY3" fmla="*/ 4973135 h 4973135"/>
              <a:gd name="connsiteX4" fmla="*/ 0 w 4370700"/>
              <a:gd name="connsiteY4" fmla="*/ 4965700 h 4973135"/>
              <a:gd name="connsiteX0" fmla="*/ 0 w 4301085"/>
              <a:gd name="connsiteY0" fmla="*/ 4965700 h 4973135"/>
              <a:gd name="connsiteX1" fmla="*/ 2647627 w 4301085"/>
              <a:gd name="connsiteY1" fmla="*/ 0 h 4973135"/>
              <a:gd name="connsiteX2" fmla="*/ 3686714 w 4301085"/>
              <a:gd name="connsiteY2" fmla="*/ 261657 h 4973135"/>
              <a:gd name="connsiteX3" fmla="*/ 4301085 w 4301085"/>
              <a:gd name="connsiteY3" fmla="*/ 4973135 h 4973135"/>
              <a:gd name="connsiteX4" fmla="*/ 0 w 4301085"/>
              <a:gd name="connsiteY4" fmla="*/ 4965700 h 4973135"/>
              <a:gd name="connsiteX0" fmla="*/ 0 w 3686714"/>
              <a:gd name="connsiteY0" fmla="*/ 4965700 h 4965700"/>
              <a:gd name="connsiteX1" fmla="*/ 2647627 w 3686714"/>
              <a:gd name="connsiteY1" fmla="*/ 0 h 4965700"/>
              <a:gd name="connsiteX2" fmla="*/ 3686714 w 3686714"/>
              <a:gd name="connsiteY2" fmla="*/ 261657 h 4965700"/>
              <a:gd name="connsiteX3" fmla="*/ 3548010 w 3686714"/>
              <a:gd name="connsiteY3" fmla="*/ 4579325 h 4965700"/>
              <a:gd name="connsiteX4" fmla="*/ 0 w 3686714"/>
              <a:gd name="connsiteY4" fmla="*/ 4965700 h 4965700"/>
              <a:gd name="connsiteX0" fmla="*/ 0 w 4343065"/>
              <a:gd name="connsiteY0" fmla="*/ 4966583 h 4966583"/>
              <a:gd name="connsiteX1" fmla="*/ 2647627 w 4343065"/>
              <a:gd name="connsiteY1" fmla="*/ 883 h 4966583"/>
              <a:gd name="connsiteX2" fmla="*/ 4343065 w 4343065"/>
              <a:gd name="connsiteY2" fmla="*/ 0 h 4966583"/>
              <a:gd name="connsiteX3" fmla="*/ 3548010 w 4343065"/>
              <a:gd name="connsiteY3" fmla="*/ 4580208 h 4966583"/>
              <a:gd name="connsiteX4" fmla="*/ 0 w 4343065"/>
              <a:gd name="connsiteY4" fmla="*/ 4966583 h 4966583"/>
              <a:gd name="connsiteX0" fmla="*/ 0 w 4343065"/>
              <a:gd name="connsiteY0" fmla="*/ 4966583 h 4974018"/>
              <a:gd name="connsiteX1" fmla="*/ 2647627 w 4343065"/>
              <a:gd name="connsiteY1" fmla="*/ 883 h 4974018"/>
              <a:gd name="connsiteX2" fmla="*/ 4343065 w 4343065"/>
              <a:gd name="connsiteY2" fmla="*/ 0 h 4974018"/>
              <a:gd name="connsiteX3" fmla="*/ 4342539 w 4343065"/>
              <a:gd name="connsiteY3" fmla="*/ 4974018 h 4974018"/>
              <a:gd name="connsiteX4" fmla="*/ 0 w 4343065"/>
              <a:gd name="connsiteY4" fmla="*/ 4966583 h 4974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43065" h="4974018">
                <a:moveTo>
                  <a:pt x="0" y="4966583"/>
                </a:moveTo>
                <a:lnTo>
                  <a:pt x="2647627" y="883"/>
                </a:lnTo>
                <a:lnTo>
                  <a:pt x="4343065" y="0"/>
                </a:lnTo>
                <a:cubicBezTo>
                  <a:pt x="4342890" y="1658006"/>
                  <a:pt x="4342714" y="3316012"/>
                  <a:pt x="4342539" y="4974018"/>
                </a:cubicBezTo>
                <a:lnTo>
                  <a:pt x="0" y="4966583"/>
                </a:lnTo>
                <a:close/>
              </a:path>
            </a:pathLst>
          </a:custGeom>
          <a:solidFill>
            <a:schemeClr val="accent1">
              <a:alpha val="9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</p:spTree>
    <p:extLst>
      <p:ext uri="{BB962C8B-B14F-4D97-AF65-F5344CB8AC3E}">
        <p14:creationId xmlns:p14="http://schemas.microsoft.com/office/powerpoint/2010/main" val="23907333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ilence Cell Pho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009E8E2-FD73-F24F-81A5-259DCF85B8E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2192001" cy="6858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86393F9-62F9-304F-86B6-43508D1A173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1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15455" y="328325"/>
            <a:ext cx="6145560" cy="614556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94F1605F-690F-EA41-AE2F-529666508517}"/>
              </a:ext>
            </a:extLst>
          </p:cNvPr>
          <p:cNvSpPr/>
          <p:nvPr userDrawn="1"/>
        </p:nvSpPr>
        <p:spPr>
          <a:xfrm>
            <a:off x="1103884" y="2575771"/>
            <a:ext cx="868947" cy="1706459"/>
          </a:xfrm>
          <a:custGeom>
            <a:avLst/>
            <a:gdLst>
              <a:gd name="connsiteX0" fmla="*/ 111431 w 668571"/>
              <a:gd name="connsiteY0" fmla="*/ 0 h 1312961"/>
              <a:gd name="connsiteX1" fmla="*/ 557140 w 668571"/>
              <a:gd name="connsiteY1" fmla="*/ 0 h 1312961"/>
              <a:gd name="connsiteX2" fmla="*/ 668571 w 668571"/>
              <a:gd name="connsiteY2" fmla="*/ 111431 h 1312961"/>
              <a:gd name="connsiteX3" fmla="*/ 668571 w 668571"/>
              <a:gd name="connsiteY3" fmla="*/ 1201530 h 1312961"/>
              <a:gd name="connsiteX4" fmla="*/ 557140 w 668571"/>
              <a:gd name="connsiteY4" fmla="*/ 1312961 h 1312961"/>
              <a:gd name="connsiteX5" fmla="*/ 111431 w 668571"/>
              <a:gd name="connsiteY5" fmla="*/ 1312961 h 1312961"/>
              <a:gd name="connsiteX6" fmla="*/ 0 w 668571"/>
              <a:gd name="connsiteY6" fmla="*/ 1201530 h 1312961"/>
              <a:gd name="connsiteX7" fmla="*/ 0 w 668571"/>
              <a:gd name="connsiteY7" fmla="*/ 111431 h 1312961"/>
              <a:gd name="connsiteX8" fmla="*/ 111431 w 668571"/>
              <a:gd name="connsiteY8" fmla="*/ 0 h 1312961"/>
              <a:gd name="connsiteX9" fmla="*/ 58514 w 668571"/>
              <a:gd name="connsiteY9" fmla="*/ 118039 h 1312961"/>
              <a:gd name="connsiteX10" fmla="*/ 58514 w 668571"/>
              <a:gd name="connsiteY10" fmla="*/ 1141295 h 1312961"/>
              <a:gd name="connsiteX11" fmla="*/ 610057 w 668571"/>
              <a:gd name="connsiteY11" fmla="*/ 1141295 h 1312961"/>
              <a:gd name="connsiteX12" fmla="*/ 610057 w 668571"/>
              <a:gd name="connsiteY12" fmla="*/ 118039 h 1312961"/>
              <a:gd name="connsiteX13" fmla="*/ 58514 w 668571"/>
              <a:gd name="connsiteY13" fmla="*/ 118039 h 1312961"/>
              <a:gd name="connsiteX14" fmla="*/ 334285 w 668571"/>
              <a:gd name="connsiteY14" fmla="*/ 1172700 h 1312961"/>
              <a:gd name="connsiteX15" fmla="*/ 276228 w 668571"/>
              <a:gd name="connsiteY15" fmla="*/ 1230757 h 1312961"/>
              <a:gd name="connsiteX16" fmla="*/ 334285 w 668571"/>
              <a:gd name="connsiteY16" fmla="*/ 1288814 h 1312961"/>
              <a:gd name="connsiteX17" fmla="*/ 392342 w 668571"/>
              <a:gd name="connsiteY17" fmla="*/ 1230757 h 1312961"/>
              <a:gd name="connsiteX18" fmla="*/ 334285 w 668571"/>
              <a:gd name="connsiteY18" fmla="*/ 1172700 h 1312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668571" h="1312961">
                <a:moveTo>
                  <a:pt x="111431" y="0"/>
                </a:moveTo>
                <a:lnTo>
                  <a:pt x="557140" y="0"/>
                </a:lnTo>
                <a:cubicBezTo>
                  <a:pt x="618682" y="0"/>
                  <a:pt x="668571" y="49889"/>
                  <a:pt x="668571" y="111431"/>
                </a:cubicBezTo>
                <a:lnTo>
                  <a:pt x="668571" y="1201530"/>
                </a:lnTo>
                <a:cubicBezTo>
                  <a:pt x="668571" y="1263072"/>
                  <a:pt x="618682" y="1312961"/>
                  <a:pt x="557140" y="1312961"/>
                </a:cubicBezTo>
                <a:lnTo>
                  <a:pt x="111431" y="1312961"/>
                </a:lnTo>
                <a:cubicBezTo>
                  <a:pt x="49889" y="1312961"/>
                  <a:pt x="0" y="1263072"/>
                  <a:pt x="0" y="1201530"/>
                </a:cubicBezTo>
                <a:lnTo>
                  <a:pt x="0" y="111431"/>
                </a:lnTo>
                <a:cubicBezTo>
                  <a:pt x="0" y="49889"/>
                  <a:pt x="49889" y="0"/>
                  <a:pt x="111431" y="0"/>
                </a:cubicBezTo>
                <a:close/>
                <a:moveTo>
                  <a:pt x="58514" y="118039"/>
                </a:moveTo>
                <a:lnTo>
                  <a:pt x="58514" y="1141295"/>
                </a:lnTo>
                <a:lnTo>
                  <a:pt x="610057" y="1141295"/>
                </a:lnTo>
                <a:lnTo>
                  <a:pt x="610057" y="118039"/>
                </a:lnTo>
                <a:lnTo>
                  <a:pt x="58514" y="118039"/>
                </a:lnTo>
                <a:close/>
                <a:moveTo>
                  <a:pt x="334285" y="1172700"/>
                </a:moveTo>
                <a:cubicBezTo>
                  <a:pt x="302221" y="1172700"/>
                  <a:pt x="276228" y="1198693"/>
                  <a:pt x="276228" y="1230757"/>
                </a:cubicBezTo>
                <a:cubicBezTo>
                  <a:pt x="276228" y="1262821"/>
                  <a:pt x="302221" y="1288814"/>
                  <a:pt x="334285" y="1288814"/>
                </a:cubicBezTo>
                <a:cubicBezTo>
                  <a:pt x="366349" y="1288814"/>
                  <a:pt x="392342" y="1262821"/>
                  <a:pt x="392342" y="1230757"/>
                </a:cubicBezTo>
                <a:cubicBezTo>
                  <a:pt x="392342" y="1198693"/>
                  <a:pt x="366349" y="1172700"/>
                  <a:pt x="334285" y="117270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928E6AF-1E38-A64B-BEC1-E37133328D25}"/>
              </a:ext>
            </a:extLst>
          </p:cNvPr>
          <p:cNvSpPr txBox="1">
            <a:spLocks/>
          </p:cNvSpPr>
          <p:nvPr userDrawn="1"/>
        </p:nvSpPr>
        <p:spPr>
          <a:xfrm>
            <a:off x="2619955" y="2491116"/>
            <a:ext cx="6152339" cy="1875768"/>
          </a:xfrm>
          <a:prstGeom prst="rect">
            <a:avLst/>
          </a:prstGeom>
        </p:spPr>
        <p:txBody>
          <a:bodyPr vert="horz" lIns="121920" tIns="60960" rIns="121920" bIns="60960" rtlCol="0"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rgbClr val="003A78"/>
                </a:solidFill>
                <a:effectLst/>
                <a:uLnTx/>
                <a:uFillTx/>
                <a:latin typeface="+mj-lt"/>
                <a:ea typeface="+mj-ea"/>
                <a:cs typeface="Segoe UI Light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6400" b="0" i="0" dirty="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rPr>
              <a:t>Please silence </a:t>
            </a:r>
            <a:br>
              <a:rPr lang="en-US" sz="6400" b="0" i="0" dirty="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rPr>
            </a:br>
            <a:r>
              <a:rPr lang="en-US" sz="6400" b="0" i="0" dirty="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rPr>
              <a:t>cell phones</a:t>
            </a:r>
          </a:p>
        </p:txBody>
      </p:sp>
    </p:spTree>
    <p:extLst>
      <p:ext uri="{BB962C8B-B14F-4D97-AF65-F5344CB8AC3E}">
        <p14:creationId xmlns:p14="http://schemas.microsoft.com/office/powerpoint/2010/main" val="86503145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xplore PA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arallelogram 53">
            <a:extLst>
              <a:ext uri="{FF2B5EF4-FFF2-40B4-BE49-F238E27FC236}">
                <a16:creationId xmlns:a16="http://schemas.microsoft.com/office/drawing/2014/main" id="{F81D10A2-6548-A247-B1CE-91A23F5CA139}"/>
              </a:ext>
            </a:extLst>
          </p:cNvPr>
          <p:cNvSpPr/>
          <p:nvPr userDrawn="1"/>
        </p:nvSpPr>
        <p:spPr>
          <a:xfrm rot="10800000" flipV="1">
            <a:off x="-102353" y="-38209"/>
            <a:ext cx="4509149" cy="6946413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42253"/>
              <a:gd name="connsiteY0" fmla="*/ 6618452 h 6625887"/>
              <a:gd name="connsiteX1" fmla="*/ 3531945 w 4342253"/>
              <a:gd name="connsiteY1" fmla="*/ 0 h 6625887"/>
              <a:gd name="connsiteX2" fmla="*/ 4342253 w 4342253"/>
              <a:gd name="connsiteY2" fmla="*/ 1445215 h 6625887"/>
              <a:gd name="connsiteX3" fmla="*/ 4301085 w 4342253"/>
              <a:gd name="connsiteY3" fmla="*/ 6625887 h 6625887"/>
              <a:gd name="connsiteX4" fmla="*/ 0 w 4342253"/>
              <a:gd name="connsiteY4" fmla="*/ 6618452 h 6625887"/>
              <a:gd name="connsiteX0" fmla="*/ 0 w 4301085"/>
              <a:gd name="connsiteY0" fmla="*/ 6618452 h 6625887"/>
              <a:gd name="connsiteX1" fmla="*/ 3531945 w 4301085"/>
              <a:gd name="connsiteY1" fmla="*/ 0 h 6625887"/>
              <a:gd name="connsiteX2" fmla="*/ 4228795 w 4301085"/>
              <a:gd name="connsiteY2" fmla="*/ 8082 h 6625887"/>
              <a:gd name="connsiteX3" fmla="*/ 4301085 w 4301085"/>
              <a:gd name="connsiteY3" fmla="*/ 6625887 h 6625887"/>
              <a:gd name="connsiteX4" fmla="*/ 0 w 4301085"/>
              <a:gd name="connsiteY4" fmla="*/ 6618452 h 6625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01085" h="6625887">
                <a:moveTo>
                  <a:pt x="0" y="6618452"/>
                </a:moveTo>
                <a:lnTo>
                  <a:pt x="3531945" y="0"/>
                </a:lnTo>
                <a:lnTo>
                  <a:pt x="4228795" y="8082"/>
                </a:lnTo>
                <a:lnTo>
                  <a:pt x="4301085" y="6625887"/>
                </a:lnTo>
                <a:lnTo>
                  <a:pt x="0" y="6618452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  <p:sp>
        <p:nvSpPr>
          <p:cNvPr id="54" name="Parallelogram 53">
            <a:extLst>
              <a:ext uri="{FF2B5EF4-FFF2-40B4-BE49-F238E27FC236}">
                <a16:creationId xmlns:a16="http://schemas.microsoft.com/office/drawing/2014/main" id="{7ED47A30-94DB-5A42-996E-431E8368B0A5}"/>
              </a:ext>
            </a:extLst>
          </p:cNvPr>
          <p:cNvSpPr/>
          <p:nvPr userDrawn="1"/>
        </p:nvSpPr>
        <p:spPr>
          <a:xfrm rot="10800000">
            <a:off x="-128859" y="-43749"/>
            <a:ext cx="6121296" cy="6965025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70700"/>
              <a:gd name="connsiteY0" fmla="*/ 5143500 h 5150935"/>
              <a:gd name="connsiteX1" fmla="*/ 2747195 w 4370700"/>
              <a:gd name="connsiteY1" fmla="*/ 0 h 5150935"/>
              <a:gd name="connsiteX2" fmla="*/ 4370700 w 4370700"/>
              <a:gd name="connsiteY2" fmla="*/ 190735 h 5150935"/>
              <a:gd name="connsiteX3" fmla="*/ 4301085 w 4370700"/>
              <a:gd name="connsiteY3" fmla="*/ 5150935 h 5150935"/>
              <a:gd name="connsiteX4" fmla="*/ 0 w 4370700"/>
              <a:gd name="connsiteY4" fmla="*/ 5143500 h 5150935"/>
              <a:gd name="connsiteX0" fmla="*/ 0 w 4370700"/>
              <a:gd name="connsiteY0" fmla="*/ 4965700 h 4973135"/>
              <a:gd name="connsiteX1" fmla="*/ 2647627 w 4370700"/>
              <a:gd name="connsiteY1" fmla="*/ 0 h 4973135"/>
              <a:gd name="connsiteX2" fmla="*/ 4370700 w 4370700"/>
              <a:gd name="connsiteY2" fmla="*/ 12935 h 4973135"/>
              <a:gd name="connsiteX3" fmla="*/ 4301085 w 4370700"/>
              <a:gd name="connsiteY3" fmla="*/ 4973135 h 4973135"/>
              <a:gd name="connsiteX4" fmla="*/ 0 w 4370700"/>
              <a:gd name="connsiteY4" fmla="*/ 4965700 h 4973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70700" h="4973135">
                <a:moveTo>
                  <a:pt x="0" y="4965700"/>
                </a:moveTo>
                <a:lnTo>
                  <a:pt x="2647627" y="0"/>
                </a:lnTo>
                <a:lnTo>
                  <a:pt x="4370700" y="12935"/>
                </a:lnTo>
                <a:lnTo>
                  <a:pt x="4301085" y="4973135"/>
                </a:lnTo>
                <a:lnTo>
                  <a:pt x="0" y="4965700"/>
                </a:lnTo>
                <a:close/>
              </a:path>
            </a:pathLst>
          </a:custGeom>
          <a:solidFill>
            <a:schemeClr val="accent4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  <p:sp>
        <p:nvSpPr>
          <p:cNvPr id="32" name="Rectangle 31">
            <a:hlinkClick r:id="rId2"/>
          </p:cNvPr>
          <p:cNvSpPr/>
          <p:nvPr userDrawn="1"/>
        </p:nvSpPr>
        <p:spPr>
          <a:xfrm>
            <a:off x="5477992" y="2618058"/>
            <a:ext cx="1575264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Free online webinar events </a:t>
            </a:r>
          </a:p>
        </p:txBody>
      </p:sp>
      <p:sp>
        <p:nvSpPr>
          <p:cNvPr id="33" name="Rectangle 32">
            <a:hlinkClick r:id="rId3"/>
          </p:cNvPr>
          <p:cNvSpPr/>
          <p:nvPr userDrawn="1"/>
        </p:nvSpPr>
        <p:spPr>
          <a:xfrm>
            <a:off x="9630980" y="2618058"/>
            <a:ext cx="1713720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>
                <a:solidFill>
                  <a:schemeClr val="bg2">
                    <a:lumMod val="50000"/>
                  </a:schemeClr>
                </a:solidFill>
              </a:rPr>
              <a:t>Free 1-day local training events</a:t>
            </a:r>
            <a:endParaRPr lang="en-US" sz="12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4" name="Rectangle 33">
            <a:hlinkClick r:id="rId4"/>
          </p:cNvPr>
          <p:cNvSpPr/>
          <p:nvPr userDrawn="1"/>
        </p:nvSpPr>
        <p:spPr>
          <a:xfrm>
            <a:off x="7532384" y="2618058"/>
            <a:ext cx="1712256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>
                <a:solidFill>
                  <a:schemeClr val="bg2">
                    <a:lumMod val="50000"/>
                  </a:schemeClr>
                </a:solidFill>
              </a:rPr>
              <a:t>Local user groups around the world</a:t>
            </a:r>
            <a:endParaRPr lang="en-US" sz="12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5" name="Rectangle 34">
            <a:hlinkClick r:id="rId5"/>
          </p:cNvPr>
          <p:cNvSpPr/>
          <p:nvPr userDrawn="1"/>
        </p:nvSpPr>
        <p:spPr>
          <a:xfrm>
            <a:off x="5368609" y="5443025"/>
            <a:ext cx="1718875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Online special interest user groups </a:t>
            </a:r>
          </a:p>
        </p:txBody>
      </p:sp>
      <p:sp>
        <p:nvSpPr>
          <p:cNvPr id="36" name="Rectangle 35">
            <a:hlinkClick r:id="rId4"/>
          </p:cNvPr>
          <p:cNvSpPr/>
          <p:nvPr userDrawn="1"/>
        </p:nvSpPr>
        <p:spPr>
          <a:xfrm>
            <a:off x="7573112" y="5443025"/>
            <a:ext cx="1568027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Business analytics training </a:t>
            </a:r>
          </a:p>
        </p:txBody>
      </p:sp>
      <p:pic>
        <p:nvPicPr>
          <p:cNvPr id="41" name="Picture 4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10150" y="4177394"/>
            <a:ext cx="1172772" cy="1066156"/>
          </a:xfrm>
          <a:prstGeom prst="rect">
            <a:avLst/>
          </a:prstGeom>
        </p:spPr>
      </p:pic>
      <p:sp>
        <p:nvSpPr>
          <p:cNvPr id="43" name="Rectangle 42">
            <a:hlinkClick r:id="rId4"/>
          </p:cNvPr>
          <p:cNvSpPr/>
          <p:nvPr userDrawn="1"/>
        </p:nvSpPr>
        <p:spPr>
          <a:xfrm>
            <a:off x="9698629" y="5443025"/>
            <a:ext cx="1568027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Get involved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BB9FFB-88AF-E64C-B4E0-EA641AB8483C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85789" y="1133865"/>
            <a:ext cx="1509415" cy="15094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75784B1-BDFC-5249-9F39-BB214820C8BC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33339" y="1022499"/>
            <a:ext cx="1723021" cy="17230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25591F2-77BA-9241-BB82-B1AD41977EEE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78805" y="1053428"/>
            <a:ext cx="1692179" cy="16921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0DC2CF9-117A-EA46-A4B5-24AF40402DC9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59610" y="3815829"/>
            <a:ext cx="1757345" cy="175734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A639641-A709-3B49-AA88-99A9F4103481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33461" y="3878887"/>
            <a:ext cx="1665168" cy="1665168"/>
          </a:xfrm>
          <a:prstGeom prst="rect">
            <a:avLst/>
          </a:prstGeom>
        </p:spPr>
      </p:pic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1B4074C3-6F2F-D349-85B5-0850C0A27234}"/>
              </a:ext>
            </a:extLst>
          </p:cNvPr>
          <p:cNvCxnSpPr>
            <a:cxnSpLocks/>
          </p:cNvCxnSpPr>
          <p:nvPr userDrawn="1"/>
        </p:nvCxnSpPr>
        <p:spPr>
          <a:xfrm flipH="1">
            <a:off x="5580567" y="3589305"/>
            <a:ext cx="5910620" cy="0"/>
          </a:xfrm>
          <a:prstGeom prst="line">
            <a:avLst/>
          </a:prstGeom>
          <a:ln w="6350">
            <a:solidFill>
              <a:schemeClr val="bg2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itle 3"/>
          <p:cNvSpPr txBox="1">
            <a:spLocks/>
          </p:cNvSpPr>
          <p:nvPr userDrawn="1"/>
        </p:nvSpPr>
        <p:spPr>
          <a:xfrm>
            <a:off x="430335" y="558360"/>
            <a:ext cx="3503429" cy="3462641"/>
          </a:xfrm>
          <a:prstGeom prst="rect">
            <a:avLst/>
          </a:prstGeom>
        </p:spPr>
        <p:txBody>
          <a:bodyPr vert="horz" lIns="121920" tIns="60960" rIns="121920" bIns="60960" rtlCol="0" anchor="t">
            <a:noAutofit/>
          </a:bodyPr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marL="0" indent="0" algn="l">
              <a:lnSpc>
                <a:spcPct val="90000"/>
              </a:lnSpc>
              <a:tabLst>
                <a:tab pos="5784706" algn="l"/>
              </a:tabLst>
            </a:pPr>
            <a:r>
              <a:rPr lang="en-US" sz="5333" dirty="0">
                <a:solidFill>
                  <a:schemeClr val="bg2"/>
                </a:solidFill>
              </a:rPr>
              <a:t>Explore everything PASS has to offer </a:t>
            </a:r>
          </a:p>
        </p:txBody>
      </p:sp>
      <p:sp>
        <p:nvSpPr>
          <p:cNvPr id="44" name="Rectangle 43"/>
          <p:cNvSpPr/>
          <p:nvPr userDrawn="1"/>
        </p:nvSpPr>
        <p:spPr>
          <a:xfrm>
            <a:off x="470986" y="3956173"/>
            <a:ext cx="3254621" cy="13468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121920" rtlCol="0" anchor="t"/>
          <a:lstStyle/>
          <a:p>
            <a:pPr marL="0" marR="0" lvl="0" indent="0" algn="l" defTabSz="121917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spc="27" dirty="0">
                <a:solidFill>
                  <a:schemeClr val="bg2"/>
                </a:solidFill>
              </a:rPr>
              <a:t>Free Online Resources </a:t>
            </a:r>
          </a:p>
          <a:p>
            <a:pPr marL="0" marR="0" lvl="0" indent="0" algn="l" defTabSz="121917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spc="27" dirty="0">
                <a:solidFill>
                  <a:schemeClr val="bg2"/>
                </a:solidFill>
              </a:rPr>
              <a:t>Newsletters</a:t>
            </a:r>
          </a:p>
          <a:p>
            <a:pPr marL="0" marR="0" lvl="0" indent="0" algn="l" defTabSz="121917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spc="27" dirty="0" err="1">
                <a:solidFill>
                  <a:schemeClr val="bg2"/>
                </a:solidFill>
              </a:rPr>
              <a:t>PASS.org</a:t>
            </a:r>
            <a:endParaRPr lang="en-US" sz="1600" b="1" spc="27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43185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7684442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878771C-6637-DB44-AA2C-798BBBCB481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223811" cy="6858000"/>
          </a:xfrm>
          <a:prstGeom prst="rect">
            <a:avLst/>
          </a:prstGeom>
          <a:solidFill>
            <a:schemeClr val="accent3"/>
          </a:solidFill>
        </p:spPr>
      </p:pic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547742" y="1338318"/>
            <a:ext cx="5927545" cy="942209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>
              <a:defRPr lang="en-US" sz="7200" b="0" i="0" dirty="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marL="0" lvl="0"/>
            <a:r>
              <a:rPr lang="en-CA" dirty="0"/>
              <a:t>Title here</a:t>
            </a:r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46837" y="2276354"/>
            <a:ext cx="5928451" cy="60497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>
              <a:defRPr lang="en-US" sz="3200" dirty="0">
                <a:solidFill>
                  <a:schemeClr val="bg2"/>
                </a:solidFill>
                <a:latin typeface="+mn-lt"/>
                <a:cs typeface="Segoe UI Light"/>
              </a:defRPr>
            </a:lvl1pPr>
          </a:lstStyle>
          <a:p>
            <a:pPr lvl="0"/>
            <a:r>
              <a:rPr lang="en-CA" dirty="0"/>
              <a:t>Subtitle</a:t>
            </a:r>
            <a:endParaRPr lang="en-US" dirty="0"/>
          </a:p>
        </p:txBody>
      </p:sp>
      <p:sp>
        <p:nvSpPr>
          <p:cNvPr id="2" name="Parallelogram 1">
            <a:extLst>
              <a:ext uri="{FF2B5EF4-FFF2-40B4-BE49-F238E27FC236}">
                <a16:creationId xmlns:a16="http://schemas.microsoft.com/office/drawing/2014/main" id="{C1A65FC1-100B-B44F-BE3D-AA9185B33F1C}"/>
              </a:ext>
            </a:extLst>
          </p:cNvPr>
          <p:cNvSpPr/>
          <p:nvPr userDrawn="1"/>
        </p:nvSpPr>
        <p:spPr>
          <a:xfrm rot="5400000" flipH="1">
            <a:off x="5239698" y="-126649"/>
            <a:ext cx="1758209" cy="12243176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154349 w 1416106"/>
              <a:gd name="connsiteY0" fmla="*/ 8989111 h 9167860"/>
              <a:gd name="connsiteX1" fmla="*/ 0 w 1416106"/>
              <a:gd name="connsiteY1" fmla="*/ 0 h 9167860"/>
              <a:gd name="connsiteX2" fmla="*/ 1416106 w 1416106"/>
              <a:gd name="connsiteY2" fmla="*/ 23858 h 9167860"/>
              <a:gd name="connsiteX3" fmla="*/ 337122 w 1416106"/>
              <a:gd name="connsiteY3" fmla="*/ 9167860 h 9167860"/>
              <a:gd name="connsiteX4" fmla="*/ 154349 w 1416106"/>
              <a:gd name="connsiteY4" fmla="*/ 8989111 h 9167860"/>
              <a:gd name="connsiteX0" fmla="*/ 103697 w 1416106"/>
              <a:gd name="connsiteY0" fmla="*/ 9170012 h 9170012"/>
              <a:gd name="connsiteX1" fmla="*/ 0 w 1416106"/>
              <a:gd name="connsiteY1" fmla="*/ 0 h 9170012"/>
              <a:gd name="connsiteX2" fmla="*/ 1416106 w 1416106"/>
              <a:gd name="connsiteY2" fmla="*/ 23858 h 9170012"/>
              <a:gd name="connsiteX3" fmla="*/ 337122 w 1416106"/>
              <a:gd name="connsiteY3" fmla="*/ 9167860 h 9170012"/>
              <a:gd name="connsiteX4" fmla="*/ 103697 w 1416106"/>
              <a:gd name="connsiteY4" fmla="*/ 9170012 h 9170012"/>
              <a:gd name="connsiteX0" fmla="*/ 0 w 1312409"/>
              <a:gd name="connsiteY0" fmla="*/ 9170014 h 9170014"/>
              <a:gd name="connsiteX1" fmla="*/ 55493 w 1312409"/>
              <a:gd name="connsiteY1" fmla="*/ 0 h 9170014"/>
              <a:gd name="connsiteX2" fmla="*/ 1312409 w 1312409"/>
              <a:gd name="connsiteY2" fmla="*/ 23860 h 9170014"/>
              <a:gd name="connsiteX3" fmla="*/ 233425 w 1312409"/>
              <a:gd name="connsiteY3" fmla="*/ 9167862 h 9170014"/>
              <a:gd name="connsiteX4" fmla="*/ 0 w 1312409"/>
              <a:gd name="connsiteY4" fmla="*/ 9170014 h 9170014"/>
              <a:gd name="connsiteX0" fmla="*/ 0 w 1312409"/>
              <a:gd name="connsiteY0" fmla="*/ 9162778 h 9162778"/>
              <a:gd name="connsiteX1" fmla="*/ 12078 w 1312409"/>
              <a:gd name="connsiteY1" fmla="*/ 0 h 9162778"/>
              <a:gd name="connsiteX2" fmla="*/ 1312409 w 1312409"/>
              <a:gd name="connsiteY2" fmla="*/ 16624 h 9162778"/>
              <a:gd name="connsiteX3" fmla="*/ 233425 w 1312409"/>
              <a:gd name="connsiteY3" fmla="*/ 9160626 h 9162778"/>
              <a:gd name="connsiteX4" fmla="*/ 0 w 1312409"/>
              <a:gd name="connsiteY4" fmla="*/ 9162778 h 9162778"/>
              <a:gd name="connsiteX0" fmla="*/ 2394 w 1314803"/>
              <a:gd name="connsiteY0" fmla="*/ 9155544 h 9155544"/>
              <a:gd name="connsiteX1" fmla="*/ 0 w 1314803"/>
              <a:gd name="connsiteY1" fmla="*/ 0 h 9155544"/>
              <a:gd name="connsiteX2" fmla="*/ 1314803 w 1314803"/>
              <a:gd name="connsiteY2" fmla="*/ 9390 h 9155544"/>
              <a:gd name="connsiteX3" fmla="*/ 235819 w 1314803"/>
              <a:gd name="connsiteY3" fmla="*/ 9153392 h 9155544"/>
              <a:gd name="connsiteX4" fmla="*/ 2394 w 1314803"/>
              <a:gd name="connsiteY4" fmla="*/ 9155544 h 9155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4803" h="9155544">
                <a:moveTo>
                  <a:pt x="2394" y="9155544"/>
                </a:moveTo>
                <a:lnTo>
                  <a:pt x="0" y="0"/>
                </a:lnTo>
                <a:lnTo>
                  <a:pt x="1314803" y="9390"/>
                </a:lnTo>
                <a:lnTo>
                  <a:pt x="235819" y="9153392"/>
                </a:lnTo>
                <a:lnTo>
                  <a:pt x="2394" y="9155544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</p:spTree>
    <p:extLst>
      <p:ext uri="{BB962C8B-B14F-4D97-AF65-F5344CB8AC3E}">
        <p14:creationId xmlns:p14="http://schemas.microsoft.com/office/powerpoint/2010/main" val="122643041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arallelogram 53">
            <a:extLst>
              <a:ext uri="{FF2B5EF4-FFF2-40B4-BE49-F238E27FC236}">
                <a16:creationId xmlns:a16="http://schemas.microsoft.com/office/drawing/2014/main" id="{D5A75548-FCF0-634D-8D10-19488C75DFF0}"/>
              </a:ext>
            </a:extLst>
          </p:cNvPr>
          <p:cNvSpPr/>
          <p:nvPr userDrawn="1"/>
        </p:nvSpPr>
        <p:spPr>
          <a:xfrm rot="10800000" flipH="1" flipV="1">
            <a:off x="5596689" y="-34073"/>
            <a:ext cx="6633400" cy="6944936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70700"/>
              <a:gd name="connsiteY0" fmla="*/ 5143500 h 5150935"/>
              <a:gd name="connsiteX1" fmla="*/ 2747195 w 4370700"/>
              <a:gd name="connsiteY1" fmla="*/ 0 h 5150935"/>
              <a:gd name="connsiteX2" fmla="*/ 4370700 w 4370700"/>
              <a:gd name="connsiteY2" fmla="*/ 190735 h 5150935"/>
              <a:gd name="connsiteX3" fmla="*/ 4301085 w 4370700"/>
              <a:gd name="connsiteY3" fmla="*/ 5150935 h 5150935"/>
              <a:gd name="connsiteX4" fmla="*/ 0 w 4370700"/>
              <a:gd name="connsiteY4" fmla="*/ 5143500 h 5150935"/>
              <a:gd name="connsiteX0" fmla="*/ 0 w 4370700"/>
              <a:gd name="connsiteY0" fmla="*/ 4965700 h 4973135"/>
              <a:gd name="connsiteX1" fmla="*/ 2647627 w 4370700"/>
              <a:gd name="connsiteY1" fmla="*/ 0 h 4973135"/>
              <a:gd name="connsiteX2" fmla="*/ 4370700 w 4370700"/>
              <a:gd name="connsiteY2" fmla="*/ 12935 h 4973135"/>
              <a:gd name="connsiteX3" fmla="*/ 4301085 w 4370700"/>
              <a:gd name="connsiteY3" fmla="*/ 4973135 h 4973135"/>
              <a:gd name="connsiteX4" fmla="*/ 0 w 4370700"/>
              <a:gd name="connsiteY4" fmla="*/ 4965700 h 4973135"/>
              <a:gd name="connsiteX0" fmla="*/ 0 w 4301085"/>
              <a:gd name="connsiteY0" fmla="*/ 4965700 h 4973135"/>
              <a:gd name="connsiteX1" fmla="*/ 2647627 w 4301085"/>
              <a:gd name="connsiteY1" fmla="*/ 0 h 4973135"/>
              <a:gd name="connsiteX2" fmla="*/ 3686714 w 4301085"/>
              <a:gd name="connsiteY2" fmla="*/ 261657 h 4973135"/>
              <a:gd name="connsiteX3" fmla="*/ 4301085 w 4301085"/>
              <a:gd name="connsiteY3" fmla="*/ 4973135 h 4973135"/>
              <a:gd name="connsiteX4" fmla="*/ 0 w 4301085"/>
              <a:gd name="connsiteY4" fmla="*/ 4965700 h 4973135"/>
              <a:gd name="connsiteX0" fmla="*/ 0 w 3686714"/>
              <a:gd name="connsiteY0" fmla="*/ 4965700 h 4965700"/>
              <a:gd name="connsiteX1" fmla="*/ 2647627 w 3686714"/>
              <a:gd name="connsiteY1" fmla="*/ 0 h 4965700"/>
              <a:gd name="connsiteX2" fmla="*/ 3686714 w 3686714"/>
              <a:gd name="connsiteY2" fmla="*/ 261657 h 4965700"/>
              <a:gd name="connsiteX3" fmla="*/ 3548010 w 3686714"/>
              <a:gd name="connsiteY3" fmla="*/ 4579325 h 4965700"/>
              <a:gd name="connsiteX4" fmla="*/ 0 w 3686714"/>
              <a:gd name="connsiteY4" fmla="*/ 4965700 h 4965700"/>
              <a:gd name="connsiteX0" fmla="*/ 0 w 4343065"/>
              <a:gd name="connsiteY0" fmla="*/ 4966583 h 4966583"/>
              <a:gd name="connsiteX1" fmla="*/ 2647627 w 4343065"/>
              <a:gd name="connsiteY1" fmla="*/ 883 h 4966583"/>
              <a:gd name="connsiteX2" fmla="*/ 4343065 w 4343065"/>
              <a:gd name="connsiteY2" fmla="*/ 0 h 4966583"/>
              <a:gd name="connsiteX3" fmla="*/ 3548010 w 4343065"/>
              <a:gd name="connsiteY3" fmla="*/ 4580208 h 4966583"/>
              <a:gd name="connsiteX4" fmla="*/ 0 w 4343065"/>
              <a:gd name="connsiteY4" fmla="*/ 4966583 h 4966583"/>
              <a:gd name="connsiteX0" fmla="*/ 0 w 4343065"/>
              <a:gd name="connsiteY0" fmla="*/ 4966583 h 4974018"/>
              <a:gd name="connsiteX1" fmla="*/ 2647627 w 4343065"/>
              <a:gd name="connsiteY1" fmla="*/ 883 h 4974018"/>
              <a:gd name="connsiteX2" fmla="*/ 4343065 w 4343065"/>
              <a:gd name="connsiteY2" fmla="*/ 0 h 4974018"/>
              <a:gd name="connsiteX3" fmla="*/ 4342539 w 4343065"/>
              <a:gd name="connsiteY3" fmla="*/ 4974018 h 4974018"/>
              <a:gd name="connsiteX4" fmla="*/ 0 w 4343065"/>
              <a:gd name="connsiteY4" fmla="*/ 4966583 h 4974018"/>
              <a:gd name="connsiteX0" fmla="*/ 0 w 4343065"/>
              <a:gd name="connsiteY0" fmla="*/ 4972608 h 4980043"/>
              <a:gd name="connsiteX1" fmla="*/ 1569832 w 4343065"/>
              <a:gd name="connsiteY1" fmla="*/ 0 h 4980043"/>
              <a:gd name="connsiteX2" fmla="*/ 4343065 w 4343065"/>
              <a:gd name="connsiteY2" fmla="*/ 6025 h 4980043"/>
              <a:gd name="connsiteX3" fmla="*/ 4342539 w 4343065"/>
              <a:gd name="connsiteY3" fmla="*/ 4980043 h 4980043"/>
              <a:gd name="connsiteX4" fmla="*/ 0 w 4343065"/>
              <a:gd name="connsiteY4" fmla="*/ 4972608 h 4980043"/>
              <a:gd name="connsiteX0" fmla="*/ 0 w 4723057"/>
              <a:gd name="connsiteY0" fmla="*/ 4972608 h 4980043"/>
              <a:gd name="connsiteX1" fmla="*/ 1569832 w 4723057"/>
              <a:gd name="connsiteY1" fmla="*/ 0 h 4980043"/>
              <a:gd name="connsiteX2" fmla="*/ 4723057 w 4723057"/>
              <a:gd name="connsiteY2" fmla="*/ 19843 h 4980043"/>
              <a:gd name="connsiteX3" fmla="*/ 4342539 w 4723057"/>
              <a:gd name="connsiteY3" fmla="*/ 4980043 h 4980043"/>
              <a:gd name="connsiteX4" fmla="*/ 0 w 4723057"/>
              <a:gd name="connsiteY4" fmla="*/ 4972608 h 4980043"/>
              <a:gd name="connsiteX0" fmla="*/ 0 w 4736350"/>
              <a:gd name="connsiteY0" fmla="*/ 4972608 h 4972608"/>
              <a:gd name="connsiteX1" fmla="*/ 1569832 w 4736350"/>
              <a:gd name="connsiteY1" fmla="*/ 0 h 4972608"/>
              <a:gd name="connsiteX2" fmla="*/ 4723057 w 4736350"/>
              <a:gd name="connsiteY2" fmla="*/ 19843 h 4972608"/>
              <a:gd name="connsiteX3" fmla="*/ 4736349 w 4736350"/>
              <a:gd name="connsiteY3" fmla="*/ 4959317 h 4972608"/>
              <a:gd name="connsiteX4" fmla="*/ 0 w 4736350"/>
              <a:gd name="connsiteY4" fmla="*/ 4972608 h 4972608"/>
              <a:gd name="connsiteX0" fmla="*/ 0 w 4736350"/>
              <a:gd name="connsiteY0" fmla="*/ 4958790 h 4958790"/>
              <a:gd name="connsiteX1" fmla="*/ 1362564 w 4736350"/>
              <a:gd name="connsiteY1" fmla="*/ 0 h 4958790"/>
              <a:gd name="connsiteX2" fmla="*/ 4723057 w 4736350"/>
              <a:gd name="connsiteY2" fmla="*/ 6025 h 4958790"/>
              <a:gd name="connsiteX3" fmla="*/ 4736349 w 4736350"/>
              <a:gd name="connsiteY3" fmla="*/ 4945499 h 4958790"/>
              <a:gd name="connsiteX4" fmla="*/ 0 w 4736350"/>
              <a:gd name="connsiteY4" fmla="*/ 4958790 h 4958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36350" h="4958790">
                <a:moveTo>
                  <a:pt x="0" y="4958790"/>
                </a:moveTo>
                <a:lnTo>
                  <a:pt x="1362564" y="0"/>
                </a:lnTo>
                <a:lnTo>
                  <a:pt x="4723057" y="6025"/>
                </a:lnTo>
                <a:cubicBezTo>
                  <a:pt x="4722882" y="1664031"/>
                  <a:pt x="4736524" y="3287493"/>
                  <a:pt x="4736349" y="4945499"/>
                </a:cubicBezTo>
                <a:lnTo>
                  <a:pt x="0" y="495879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4525" y="3307383"/>
            <a:ext cx="4331368" cy="627904"/>
          </a:xfrm>
        </p:spPr>
        <p:txBody>
          <a:bodyPr anchor="b"/>
          <a:lstStyle>
            <a:lvl1pPr algn="l">
              <a:defRPr sz="4267"/>
            </a:lvl1pPr>
          </a:lstStyle>
          <a:p>
            <a:r>
              <a:rPr lang="en-US" dirty="0"/>
              <a:t>Speaker Name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0" hasCustomPrompt="1"/>
          </p:nvPr>
        </p:nvSpPr>
        <p:spPr>
          <a:xfrm>
            <a:off x="664755" y="3926054"/>
            <a:ext cx="4330700" cy="540913"/>
          </a:xfrm>
        </p:spPr>
        <p:txBody>
          <a:bodyPr/>
          <a:lstStyle>
            <a:lvl1pPr marL="0" marR="0" indent="0" algn="l" defTabSz="60958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667" b="0" i="0" u="none" strike="noStrike" kern="1200" cap="none" spc="0" normalizeH="0" baseline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lvl="0"/>
            <a:r>
              <a:rPr lang="en-US" dirty="0"/>
              <a:t>Title, Company</a:t>
            </a:r>
          </a:p>
        </p:txBody>
      </p:sp>
      <p:sp>
        <p:nvSpPr>
          <p:cNvPr id="23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7759341" y="1514756"/>
            <a:ext cx="3929500" cy="358448"/>
          </a:xfr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867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Biography Point One</a:t>
            </a:r>
          </a:p>
        </p:txBody>
      </p:sp>
      <p:sp>
        <p:nvSpPr>
          <p:cNvPr id="39" name="Picture Placeholder 38"/>
          <p:cNvSpPr>
            <a:spLocks noGrp="1"/>
          </p:cNvSpPr>
          <p:nvPr>
            <p:ph type="pic" sz="quarter" idx="12" hasCustomPrompt="1"/>
          </p:nvPr>
        </p:nvSpPr>
        <p:spPr>
          <a:xfrm>
            <a:off x="664525" y="859692"/>
            <a:ext cx="1924051" cy="1924049"/>
          </a:xfrm>
          <a:prstGeom prst="ellipse">
            <a:avLst/>
          </a:prstGeom>
          <a:solidFill>
            <a:schemeClr val="bg2">
              <a:lumMod val="95000"/>
            </a:schemeClr>
          </a:solidFill>
        </p:spPr>
        <p:txBody>
          <a:bodyPr anchor="ctr"/>
          <a:lstStyle>
            <a:lvl1pPr algn="ctr">
              <a:defRPr sz="1400"/>
            </a:lvl1pPr>
          </a:lstStyle>
          <a:p>
            <a:r>
              <a:rPr lang="en-US" dirty="0"/>
              <a:t>PLACE YOUR PHOTO HERE</a:t>
            </a:r>
          </a:p>
        </p:txBody>
      </p:sp>
      <p:sp>
        <p:nvSpPr>
          <p:cNvPr id="4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7759341" y="1873835"/>
            <a:ext cx="3929500" cy="792684"/>
          </a:xfr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.</a:t>
            </a:r>
          </a:p>
        </p:txBody>
      </p:sp>
      <p:sp>
        <p:nvSpPr>
          <p:cNvPr id="41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7759341" y="3008431"/>
            <a:ext cx="3929500" cy="358448"/>
          </a:xfr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867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Biography Point Two</a:t>
            </a:r>
          </a:p>
        </p:txBody>
      </p:sp>
      <p:sp>
        <p:nvSpPr>
          <p:cNvPr id="42" name="Text Placeholder 17"/>
          <p:cNvSpPr>
            <a:spLocks noGrp="1"/>
          </p:cNvSpPr>
          <p:nvPr>
            <p:ph type="body" sz="quarter" idx="15" hasCustomPrompt="1"/>
          </p:nvPr>
        </p:nvSpPr>
        <p:spPr>
          <a:xfrm>
            <a:off x="7759341" y="3367510"/>
            <a:ext cx="3929500" cy="792684"/>
          </a:xfr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.</a:t>
            </a:r>
          </a:p>
        </p:txBody>
      </p:sp>
      <p:sp>
        <p:nvSpPr>
          <p:cNvPr id="43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7759341" y="4480060"/>
            <a:ext cx="3929500" cy="358448"/>
          </a:xfr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867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Biography Point Three</a:t>
            </a:r>
          </a:p>
        </p:txBody>
      </p:sp>
      <p:sp>
        <p:nvSpPr>
          <p:cNvPr id="44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7759341" y="4839139"/>
            <a:ext cx="3929500" cy="792684"/>
          </a:xfr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.</a:t>
            </a:r>
          </a:p>
        </p:txBody>
      </p:sp>
      <p:sp>
        <p:nvSpPr>
          <p:cNvPr id="49" name="Text Placeholder 48"/>
          <p:cNvSpPr>
            <a:spLocks noGrp="1"/>
          </p:cNvSpPr>
          <p:nvPr>
            <p:ph type="body" sz="quarter" idx="18" hasCustomPrompt="1"/>
          </p:nvPr>
        </p:nvSpPr>
        <p:spPr>
          <a:xfrm>
            <a:off x="1176051" y="4645545"/>
            <a:ext cx="1159933" cy="349251"/>
          </a:xfrm>
        </p:spPr>
        <p:txBody>
          <a:bodyPr/>
          <a:lstStyle>
            <a:lvl1pPr marL="0" algn="l" defTabSz="1219170" rtl="0" eaLnBrk="1" latinLnBrk="0" hangingPunct="1">
              <a:defRPr lang="en-US" sz="1467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7" dirty="0">
                <a:solidFill>
                  <a:schemeClr val="accent1"/>
                </a:solidFill>
              </a:rPr>
              <a:t>/</a:t>
            </a:r>
            <a:r>
              <a:rPr lang="en-US" sz="1467" dirty="0" err="1">
                <a:solidFill>
                  <a:schemeClr val="accent1"/>
                </a:solidFill>
              </a:rPr>
              <a:t>yourname</a:t>
            </a:r>
            <a:endParaRPr lang="en-US" sz="1467" dirty="0">
              <a:solidFill>
                <a:schemeClr val="accent1"/>
              </a:solidFill>
            </a:endParaRPr>
          </a:p>
        </p:txBody>
      </p:sp>
      <p:sp>
        <p:nvSpPr>
          <p:cNvPr id="50" name="Text Placeholder 48"/>
          <p:cNvSpPr>
            <a:spLocks noGrp="1"/>
          </p:cNvSpPr>
          <p:nvPr>
            <p:ph type="body" sz="quarter" idx="19" hasCustomPrompt="1"/>
          </p:nvPr>
        </p:nvSpPr>
        <p:spPr>
          <a:xfrm>
            <a:off x="1179337" y="5158384"/>
            <a:ext cx="1380211" cy="349251"/>
          </a:xfrm>
        </p:spPr>
        <p:txBody>
          <a:bodyPr/>
          <a:lstStyle>
            <a:lvl1pPr marL="0" algn="l" defTabSz="1219170" rtl="0" eaLnBrk="1" latinLnBrk="0" hangingPunct="1">
              <a:defRPr lang="en-US" sz="1467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7">
                <a:solidFill>
                  <a:schemeClr val="accent1"/>
                </a:solidFill>
              </a:rPr>
              <a:t>@</a:t>
            </a:r>
            <a:r>
              <a:rPr lang="en-US" sz="1467" dirty="0" err="1">
                <a:solidFill>
                  <a:schemeClr val="accent1"/>
                </a:solidFill>
              </a:rPr>
              <a:t>yourhandle</a:t>
            </a:r>
            <a:endParaRPr lang="en-US" sz="1467" dirty="0">
              <a:solidFill>
                <a:schemeClr val="accent1"/>
              </a:solidFill>
            </a:endParaRPr>
          </a:p>
        </p:txBody>
      </p:sp>
      <p:sp>
        <p:nvSpPr>
          <p:cNvPr id="51" name="Text Placeholder 48"/>
          <p:cNvSpPr>
            <a:spLocks noGrp="1"/>
          </p:cNvSpPr>
          <p:nvPr>
            <p:ph type="body" sz="quarter" idx="20" hasCustomPrompt="1"/>
          </p:nvPr>
        </p:nvSpPr>
        <p:spPr>
          <a:xfrm>
            <a:off x="1174780" y="5658001"/>
            <a:ext cx="1159933" cy="349251"/>
          </a:xfrm>
        </p:spPr>
        <p:txBody>
          <a:bodyPr/>
          <a:lstStyle>
            <a:lvl1pPr marL="0" algn="l" defTabSz="1219170" rtl="0" eaLnBrk="1" latinLnBrk="0" hangingPunct="1">
              <a:defRPr lang="en-US" sz="1467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7" dirty="0" err="1">
                <a:solidFill>
                  <a:schemeClr val="accent1"/>
                </a:solidFill>
              </a:rPr>
              <a:t>yourname</a:t>
            </a:r>
            <a:endParaRPr lang="en-US" sz="1467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199863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9913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F7700-1698-4E5F-A1CC-3FC4A3469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11D77C-927F-4543-B705-5DF99B2D1E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A30EA6-3AEA-4B61-A304-0E950E36EE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8/11/2019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CF3E47-7534-4A00-956C-4503638781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847889-56B6-455C-A86E-5208F367A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13359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2A1720C6-9EC5-5B49-BD0B-1B3A05E33222}"/>
              </a:ext>
            </a:extLst>
          </p:cNvPr>
          <p:cNvGrpSpPr/>
          <p:nvPr userDrawn="1"/>
        </p:nvGrpSpPr>
        <p:grpSpPr>
          <a:xfrm>
            <a:off x="-263802" y="5341257"/>
            <a:ext cx="1474115" cy="1497392"/>
            <a:chOff x="-304882" y="3583735"/>
            <a:chExt cx="1397665" cy="1419734"/>
          </a:xfrm>
        </p:grpSpPr>
        <p:sp>
          <p:nvSpPr>
            <p:cNvPr id="10" name="Parallelogram 3">
              <a:extLst>
                <a:ext uri="{FF2B5EF4-FFF2-40B4-BE49-F238E27FC236}">
                  <a16:creationId xmlns:a16="http://schemas.microsoft.com/office/drawing/2014/main" id="{1F4DF1DE-806D-CE4D-A08F-B90FEC93E896}"/>
                </a:ext>
              </a:extLst>
            </p:cNvPr>
            <p:cNvSpPr/>
            <p:nvPr userDrawn="1"/>
          </p:nvSpPr>
          <p:spPr>
            <a:xfrm>
              <a:off x="59764" y="4257344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53" dirty="0"/>
            </a:p>
          </p:txBody>
        </p:sp>
        <p:sp>
          <p:nvSpPr>
            <p:cNvPr id="11" name="Parallelogram 3">
              <a:extLst>
                <a:ext uri="{FF2B5EF4-FFF2-40B4-BE49-F238E27FC236}">
                  <a16:creationId xmlns:a16="http://schemas.microsoft.com/office/drawing/2014/main" id="{BBB81A52-1DCC-8641-8DC8-9BF37FB7CE8E}"/>
                </a:ext>
              </a:extLst>
            </p:cNvPr>
            <p:cNvSpPr/>
            <p:nvPr userDrawn="1"/>
          </p:nvSpPr>
          <p:spPr>
            <a:xfrm>
              <a:off x="572977" y="3583735"/>
              <a:ext cx="519806" cy="476250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  <a:gd name="connsiteX0" fmla="*/ 0 w 589655"/>
                <a:gd name="connsiteY0" fmla="*/ 746125 h 746125"/>
                <a:gd name="connsiteX1" fmla="*/ 423863 w 589655"/>
                <a:gd name="connsiteY1" fmla="*/ 0 h 746125"/>
                <a:gd name="connsiteX2" fmla="*/ 589655 w 589655"/>
                <a:gd name="connsiteY2" fmla="*/ 146050 h 746125"/>
                <a:gd name="connsiteX3" fmla="*/ 241993 w 589655"/>
                <a:gd name="connsiteY3" fmla="*/ 746125 h 746125"/>
                <a:gd name="connsiteX4" fmla="*/ 0 w 589655"/>
                <a:gd name="connsiteY4" fmla="*/ 746125 h 746125"/>
                <a:gd name="connsiteX0" fmla="*/ 0 w 589655"/>
                <a:gd name="connsiteY0" fmla="*/ 600075 h 600075"/>
                <a:gd name="connsiteX1" fmla="*/ 334963 w 589655"/>
                <a:gd name="connsiteY1" fmla="*/ 317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89655"/>
                <a:gd name="connsiteY0" fmla="*/ 600075 h 600075"/>
                <a:gd name="connsiteX1" fmla="*/ 265113 w 589655"/>
                <a:gd name="connsiteY1" fmla="*/ 12382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26155"/>
                <a:gd name="connsiteY0" fmla="*/ 485775 h 485775"/>
                <a:gd name="connsiteX1" fmla="*/ 265113 w 526155"/>
                <a:gd name="connsiteY1" fmla="*/ 9525 h 485775"/>
                <a:gd name="connsiteX2" fmla="*/ 526155 w 526155"/>
                <a:gd name="connsiteY2" fmla="*/ 0 h 485775"/>
                <a:gd name="connsiteX3" fmla="*/ 241993 w 526155"/>
                <a:gd name="connsiteY3" fmla="*/ 485775 h 485775"/>
                <a:gd name="connsiteX4" fmla="*/ 0 w 526155"/>
                <a:gd name="connsiteY4" fmla="*/ 485775 h 485775"/>
                <a:gd name="connsiteX0" fmla="*/ 0 w 519805"/>
                <a:gd name="connsiteY0" fmla="*/ 476250 h 476250"/>
                <a:gd name="connsiteX1" fmla="*/ 265113 w 519805"/>
                <a:gd name="connsiteY1" fmla="*/ 0 h 476250"/>
                <a:gd name="connsiteX2" fmla="*/ 519805 w 519805"/>
                <a:gd name="connsiteY2" fmla="*/ 3175 h 476250"/>
                <a:gd name="connsiteX3" fmla="*/ 241993 w 519805"/>
                <a:gd name="connsiteY3" fmla="*/ 476250 h 476250"/>
                <a:gd name="connsiteX4" fmla="*/ 0 w 519805"/>
                <a:gd name="connsiteY4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9805" h="476250">
                  <a:moveTo>
                    <a:pt x="0" y="476250"/>
                  </a:moveTo>
                  <a:lnTo>
                    <a:pt x="265113" y="0"/>
                  </a:lnTo>
                  <a:lnTo>
                    <a:pt x="519805" y="3175"/>
                  </a:lnTo>
                  <a:lnTo>
                    <a:pt x="241993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53" dirty="0"/>
            </a:p>
          </p:txBody>
        </p:sp>
        <p:sp>
          <p:nvSpPr>
            <p:cNvPr id="12" name="Parallelogram 3">
              <a:extLst>
                <a:ext uri="{FF2B5EF4-FFF2-40B4-BE49-F238E27FC236}">
                  <a16:creationId xmlns:a16="http://schemas.microsoft.com/office/drawing/2014/main" id="{62ACCD8A-764D-7247-B2AF-F4D83EA3A4E3}"/>
                </a:ext>
              </a:extLst>
            </p:cNvPr>
            <p:cNvSpPr/>
            <p:nvPr userDrawn="1"/>
          </p:nvSpPr>
          <p:spPr>
            <a:xfrm>
              <a:off x="-304882" y="3963850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53" dirty="0"/>
            </a:p>
          </p:txBody>
        </p:sp>
      </p:grpSp>
      <p:sp>
        <p:nvSpPr>
          <p:cNvPr id="14" name="Content Placeholder 13"/>
          <p:cNvSpPr>
            <a:spLocks noGrp="1"/>
          </p:cNvSpPr>
          <p:nvPr>
            <p:ph sz="quarter" idx="10"/>
          </p:nvPr>
        </p:nvSpPr>
        <p:spPr>
          <a:xfrm>
            <a:off x="429371" y="2586608"/>
            <a:ext cx="10989733" cy="2619183"/>
          </a:xfrm>
        </p:spPr>
        <p:txBody>
          <a:bodyPr>
            <a:noAutofit/>
          </a:bodyPr>
          <a:lstStyle>
            <a:lvl1pPr marL="309026" marR="0" indent="-309026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charset="0"/>
              <a:buChar char="•"/>
              <a:tabLst/>
              <a:defRPr sz="2400" b="0" i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2pPr>
            <a:lvl3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3pPr>
            <a:lvl4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4pPr>
            <a:lvl5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4" name="Content Placeholder 13"/>
          <p:cNvSpPr>
            <a:spLocks noGrp="1"/>
          </p:cNvSpPr>
          <p:nvPr>
            <p:ph sz="quarter" idx="11"/>
          </p:nvPr>
        </p:nvSpPr>
        <p:spPr>
          <a:xfrm>
            <a:off x="429371" y="1212332"/>
            <a:ext cx="10989733" cy="572792"/>
          </a:xfrm>
        </p:spPr>
        <p:txBody>
          <a:bodyPr>
            <a:no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charset="0"/>
              <a:buNone/>
              <a:tabLst/>
              <a:defRPr sz="2667">
                <a:solidFill>
                  <a:schemeClr val="tx1"/>
                </a:solidFill>
                <a:latin typeface="+mn-lt"/>
              </a:defRPr>
            </a:lvl1pPr>
            <a:lvl2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2pPr>
            <a:lvl3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3pPr>
            <a:lvl4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4pPr>
            <a:lvl5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7" name="Parallelogram 1">
            <a:extLst>
              <a:ext uri="{FF2B5EF4-FFF2-40B4-BE49-F238E27FC236}">
                <a16:creationId xmlns:a16="http://schemas.microsoft.com/office/drawing/2014/main" id="{A65906D3-1405-3D4A-BDD2-854EDA79FE26}"/>
              </a:ext>
            </a:extLst>
          </p:cNvPr>
          <p:cNvSpPr/>
          <p:nvPr userDrawn="1"/>
        </p:nvSpPr>
        <p:spPr>
          <a:xfrm rot="5400000" flipH="1">
            <a:off x="5151930" y="-188164"/>
            <a:ext cx="1888141" cy="12255623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337122" y="9167860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</p:spTree>
    <p:extLst>
      <p:ext uri="{BB962C8B-B14F-4D97-AF65-F5344CB8AC3E}">
        <p14:creationId xmlns:p14="http://schemas.microsoft.com/office/powerpoint/2010/main" val="205495515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Titles are set 36pt Segoe UI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29371" y="2006855"/>
            <a:ext cx="11015133" cy="597807"/>
          </a:xfrm>
        </p:spPr>
        <p:txBody>
          <a:bodyPr anchor="b"/>
          <a:lstStyle>
            <a:lvl1pPr marL="0" indent="0">
              <a:buNone/>
              <a:defRPr sz="3733" b="0" i="0">
                <a:solidFill>
                  <a:schemeClr val="accent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3pPr marL="393690" marR="0" indent="-39369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Heading One Style</a:t>
            </a:r>
          </a:p>
        </p:txBody>
      </p:sp>
      <p:sp>
        <p:nvSpPr>
          <p:cNvPr id="5" name="Content Placeholder 3"/>
          <p:cNvSpPr>
            <a:spLocks noGrp="1"/>
          </p:cNvSpPr>
          <p:nvPr>
            <p:ph sz="quarter" idx="11" hasCustomPrompt="1"/>
          </p:nvPr>
        </p:nvSpPr>
        <p:spPr>
          <a:xfrm>
            <a:off x="429371" y="2602704"/>
            <a:ext cx="11015133" cy="542805"/>
          </a:xfrm>
        </p:spPr>
        <p:txBody>
          <a:bodyPr/>
          <a:lstStyle>
            <a:lvl1pPr marL="0" indent="0">
              <a:buNone/>
              <a:defRPr sz="2133">
                <a:solidFill>
                  <a:schemeClr val="tx1"/>
                </a:solidFill>
              </a:defRPr>
            </a:lvl1pPr>
            <a:lvl3pPr marL="393690" marR="0" indent="-39369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Body content, 16pt Segoe UI (gray)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12" hasCustomPrompt="1"/>
          </p:nvPr>
        </p:nvSpPr>
        <p:spPr>
          <a:xfrm>
            <a:off x="429371" y="3381894"/>
            <a:ext cx="11015133" cy="597807"/>
          </a:xfrm>
        </p:spPr>
        <p:txBody>
          <a:bodyPr anchor="b"/>
          <a:lstStyle>
            <a:lvl1pPr marL="0" indent="0">
              <a:buNone/>
              <a:defRPr sz="2667" b="0" i="0">
                <a:solidFill>
                  <a:schemeClr val="tx1"/>
                </a:solidFill>
                <a:latin typeface="+mn-lt"/>
                <a:ea typeface="Segoe UI Light" charset="0"/>
                <a:cs typeface="Segoe UI Light" charset="0"/>
              </a:defRPr>
            </a:lvl1pPr>
            <a:lvl3pPr marL="393690" marR="0" indent="-39369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Heading Two Style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429371" y="3977744"/>
            <a:ext cx="11015133" cy="542805"/>
          </a:xfrm>
        </p:spPr>
        <p:txBody>
          <a:bodyPr/>
          <a:lstStyle>
            <a:lvl1pPr marL="0" indent="0">
              <a:buNone/>
              <a:defRPr sz="2133">
                <a:solidFill>
                  <a:schemeClr val="tx1"/>
                </a:solidFill>
              </a:defRPr>
            </a:lvl1pPr>
            <a:lvl3pPr marL="393690" marR="0" indent="-39369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Body content, 16pt Segoe UI (gray)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429371" y="4720263"/>
            <a:ext cx="11015133" cy="597807"/>
          </a:xfrm>
        </p:spPr>
        <p:txBody>
          <a:bodyPr anchor="b"/>
          <a:lstStyle>
            <a:lvl1pPr marL="0" indent="0">
              <a:buNone/>
              <a:defRPr sz="1867" b="1" i="0">
                <a:solidFill>
                  <a:schemeClr val="accent3"/>
                </a:solidFill>
                <a:latin typeface="+mn-lt"/>
                <a:ea typeface="Segoe UI Light" charset="0"/>
                <a:cs typeface="Segoe UI Light" charset="0"/>
              </a:defRPr>
            </a:lvl1pPr>
            <a:lvl3pPr marL="393690" marR="0" indent="-39369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HEADING THREE STYLE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quarter" idx="15" hasCustomPrompt="1"/>
          </p:nvPr>
        </p:nvSpPr>
        <p:spPr>
          <a:xfrm>
            <a:off x="429371" y="5316114"/>
            <a:ext cx="11015133" cy="542805"/>
          </a:xfrm>
        </p:spPr>
        <p:txBody>
          <a:bodyPr/>
          <a:lstStyle>
            <a:lvl1pPr marL="0" indent="0">
              <a:buNone/>
              <a:defRPr sz="2133">
                <a:solidFill>
                  <a:schemeClr val="tx1"/>
                </a:solidFill>
              </a:defRPr>
            </a:lvl1pPr>
            <a:lvl3pPr marL="393690" marR="0" indent="-39369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Body content, 16pt Segoe UI (gray)</a:t>
            </a:r>
          </a:p>
        </p:txBody>
      </p:sp>
    </p:spTree>
    <p:extLst>
      <p:ext uri="{BB962C8B-B14F-4D97-AF65-F5344CB8AC3E}">
        <p14:creationId xmlns:p14="http://schemas.microsoft.com/office/powerpoint/2010/main" val="282982282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0"/>
          <p:cNvSpPr>
            <a:spLocks noGrp="1"/>
          </p:cNvSpPr>
          <p:nvPr>
            <p:ph type="body" sz="quarter" idx="10" hasCustomPrompt="1"/>
          </p:nvPr>
        </p:nvSpPr>
        <p:spPr>
          <a:xfrm>
            <a:off x="421715" y="2347557"/>
            <a:ext cx="4907376" cy="520700"/>
          </a:xfrm>
        </p:spPr>
        <p:txBody>
          <a:bodyPr anchor="b">
            <a:noAutofit/>
          </a:bodyPr>
          <a:lstStyle>
            <a:lvl1pPr marL="0" indent="0" algn="l" defTabSz="1219170" rtl="0" eaLnBrk="1" latinLnBrk="0" hangingPunct="1">
              <a:buNone/>
              <a:defRPr lang="en-US" sz="2667" b="0" i="0" kern="1200" dirty="0">
                <a:solidFill>
                  <a:schemeClr val="accent3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Title Here</a:t>
            </a:r>
          </a:p>
        </p:txBody>
      </p:sp>
      <p:sp>
        <p:nvSpPr>
          <p:cNvPr id="10" name="Text Placeholder 30"/>
          <p:cNvSpPr>
            <a:spLocks noGrp="1"/>
          </p:cNvSpPr>
          <p:nvPr>
            <p:ph type="body" sz="quarter" idx="14" hasCustomPrompt="1"/>
          </p:nvPr>
        </p:nvSpPr>
        <p:spPr>
          <a:xfrm>
            <a:off x="6494795" y="2347557"/>
            <a:ext cx="4907376" cy="520700"/>
          </a:xfrm>
        </p:spPr>
        <p:txBody>
          <a:bodyPr anchor="b">
            <a:noAutofit/>
          </a:bodyPr>
          <a:lstStyle>
            <a:lvl1pPr marL="0" indent="0" algn="l" defTabSz="1219170" rtl="0" eaLnBrk="1" latinLnBrk="0" hangingPunct="1">
              <a:buNone/>
              <a:defRPr lang="en-US" sz="2667" b="0" i="0" kern="1200" dirty="0">
                <a:solidFill>
                  <a:schemeClr val="accent3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Title Here</a:t>
            </a:r>
          </a:p>
        </p:txBody>
      </p:sp>
      <p:sp>
        <p:nvSpPr>
          <p:cNvPr id="13" name="Text Placeholder 20"/>
          <p:cNvSpPr>
            <a:spLocks noGrp="1"/>
          </p:cNvSpPr>
          <p:nvPr>
            <p:ph type="body" sz="quarter" idx="13"/>
          </p:nvPr>
        </p:nvSpPr>
        <p:spPr>
          <a:xfrm>
            <a:off x="421713" y="2949801"/>
            <a:ext cx="4907376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7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4" name="Text Placeholder 20"/>
          <p:cNvSpPr>
            <a:spLocks noGrp="1"/>
          </p:cNvSpPr>
          <p:nvPr>
            <p:ph type="body" sz="quarter" idx="15"/>
          </p:nvPr>
        </p:nvSpPr>
        <p:spPr>
          <a:xfrm>
            <a:off x="6494793" y="2949801"/>
            <a:ext cx="4907376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7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0534351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30">
            <a:extLst>
              <a:ext uri="{FF2B5EF4-FFF2-40B4-BE49-F238E27FC236}">
                <a16:creationId xmlns:a16="http://schemas.microsoft.com/office/drawing/2014/main" id="{65F210F2-521B-6741-B975-50EF2D4EC19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1715" y="2347557"/>
            <a:ext cx="3469125" cy="520700"/>
          </a:xfrm>
        </p:spPr>
        <p:txBody>
          <a:bodyPr anchor="b">
            <a:noAutofit/>
          </a:bodyPr>
          <a:lstStyle>
            <a:lvl1pPr marL="0" indent="0" algn="l" defTabSz="1219170" rtl="0" eaLnBrk="1" latinLnBrk="0" hangingPunct="1">
              <a:buNone/>
              <a:defRPr lang="en-US" sz="2667" b="0" i="0" kern="1200" dirty="0">
                <a:solidFill>
                  <a:schemeClr val="accent1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Title Here</a:t>
            </a:r>
          </a:p>
        </p:txBody>
      </p:sp>
      <p:sp>
        <p:nvSpPr>
          <p:cNvPr id="14" name="Text Placeholder 20">
            <a:extLst>
              <a:ext uri="{FF2B5EF4-FFF2-40B4-BE49-F238E27FC236}">
                <a16:creationId xmlns:a16="http://schemas.microsoft.com/office/drawing/2014/main" id="{C6336D19-C3A6-B54B-B7DA-6CC247A3B5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1714" y="2971004"/>
            <a:ext cx="3469125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7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5" name="Text Placeholder 30">
            <a:extLst>
              <a:ext uri="{FF2B5EF4-FFF2-40B4-BE49-F238E27FC236}">
                <a16:creationId xmlns:a16="http://schemas.microsoft.com/office/drawing/2014/main" id="{5F626A8B-0B08-5A4E-AAA8-5CC160150B1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44359" y="2347557"/>
            <a:ext cx="3469125" cy="520700"/>
          </a:xfrm>
        </p:spPr>
        <p:txBody>
          <a:bodyPr anchor="b">
            <a:noAutofit/>
          </a:bodyPr>
          <a:lstStyle>
            <a:lvl1pPr marL="0" indent="0" algn="l" defTabSz="1219170" rtl="0" eaLnBrk="1" latinLnBrk="0" hangingPunct="1">
              <a:buNone/>
              <a:defRPr lang="en-US" sz="2667" b="0" i="0" kern="1200" dirty="0">
                <a:solidFill>
                  <a:schemeClr val="accent1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Title Here</a:t>
            </a:r>
          </a:p>
        </p:txBody>
      </p:sp>
      <p:sp>
        <p:nvSpPr>
          <p:cNvPr id="16" name="Text Placeholder 20">
            <a:extLst>
              <a:ext uri="{FF2B5EF4-FFF2-40B4-BE49-F238E27FC236}">
                <a16:creationId xmlns:a16="http://schemas.microsoft.com/office/drawing/2014/main" id="{6736DCF7-76FB-D641-9BC4-BEA06A076A3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344358" y="2971004"/>
            <a:ext cx="3469125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7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7" name="Text Placeholder 30">
            <a:extLst>
              <a:ext uri="{FF2B5EF4-FFF2-40B4-BE49-F238E27FC236}">
                <a16:creationId xmlns:a16="http://schemas.microsoft.com/office/drawing/2014/main" id="{9030E0D3-B5C3-8F43-B31B-2885A9BCA26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67000" y="2347557"/>
            <a:ext cx="3469125" cy="520700"/>
          </a:xfrm>
        </p:spPr>
        <p:txBody>
          <a:bodyPr anchor="b">
            <a:noAutofit/>
          </a:bodyPr>
          <a:lstStyle>
            <a:lvl1pPr marL="0" indent="0" algn="l" defTabSz="1219170" rtl="0" eaLnBrk="1" latinLnBrk="0" hangingPunct="1">
              <a:buNone/>
              <a:defRPr lang="en-US" sz="2667" b="0" i="0" kern="1200" dirty="0">
                <a:solidFill>
                  <a:schemeClr val="accent1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Title Here</a:t>
            </a:r>
          </a:p>
        </p:txBody>
      </p:sp>
      <p:sp>
        <p:nvSpPr>
          <p:cNvPr id="18" name="Text Placeholder 20">
            <a:extLst>
              <a:ext uri="{FF2B5EF4-FFF2-40B4-BE49-F238E27FC236}">
                <a16:creationId xmlns:a16="http://schemas.microsoft.com/office/drawing/2014/main" id="{9B6C99B5-835B-5B44-9225-15F0E3BE23A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266999" y="2971004"/>
            <a:ext cx="3469125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7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3139791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29371" y="1774839"/>
            <a:ext cx="10972800" cy="43802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Clr>
                <a:schemeClr val="accent3"/>
              </a:buClr>
              <a:buFontTx/>
              <a:buNone/>
              <a:defRPr sz="2667">
                <a:solidFill>
                  <a:schemeClr val="tx1"/>
                </a:solidFill>
                <a:latin typeface="Consolas"/>
                <a:cs typeface="Consolas"/>
              </a:defRPr>
            </a:lvl1pPr>
            <a:lvl2pPr marL="0" indent="0">
              <a:buClr>
                <a:schemeClr val="accent3"/>
              </a:buClr>
              <a:buFontTx/>
              <a:buNone/>
              <a:defRPr sz="2400">
                <a:solidFill>
                  <a:schemeClr val="tx1"/>
                </a:solidFill>
                <a:latin typeface="Consolas"/>
                <a:cs typeface="Consolas"/>
              </a:defRPr>
            </a:lvl2pPr>
            <a:lvl3pPr marL="393690" indent="0">
              <a:buClr>
                <a:schemeClr val="accent3"/>
              </a:buClr>
              <a:buFontTx/>
              <a:buNone/>
              <a:defRPr sz="2133">
                <a:solidFill>
                  <a:schemeClr val="tx1"/>
                </a:solidFill>
                <a:latin typeface="Consolas"/>
                <a:cs typeface="Consolas"/>
              </a:defRPr>
            </a:lvl3pPr>
            <a:lvl4pPr marL="772565" indent="0">
              <a:buClr>
                <a:schemeClr val="accent3"/>
              </a:buClr>
              <a:buFontTx/>
              <a:buNone/>
              <a:defRPr sz="2133">
                <a:solidFill>
                  <a:schemeClr val="tx1"/>
                </a:solidFill>
                <a:latin typeface="Consolas"/>
                <a:cs typeface="Consolas"/>
              </a:defRPr>
            </a:lvl4pPr>
            <a:lvl5pPr marL="1128156" indent="0">
              <a:buClr>
                <a:schemeClr val="accent3"/>
              </a:buClr>
              <a:buFontTx/>
              <a:buNone/>
              <a:defRPr sz="2133">
                <a:solidFill>
                  <a:schemeClr val="tx1"/>
                </a:solidFill>
                <a:latin typeface="Consolas"/>
                <a:cs typeface="Consola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0351432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ssion Evalua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arallelogram 53">
            <a:extLst>
              <a:ext uri="{FF2B5EF4-FFF2-40B4-BE49-F238E27FC236}">
                <a16:creationId xmlns:a16="http://schemas.microsoft.com/office/drawing/2014/main" id="{32A8089A-D851-8744-9AB8-67F8B98AC1AD}"/>
              </a:ext>
            </a:extLst>
          </p:cNvPr>
          <p:cNvSpPr/>
          <p:nvPr userDrawn="1"/>
        </p:nvSpPr>
        <p:spPr>
          <a:xfrm rot="10800000">
            <a:off x="-39034" y="-17007"/>
            <a:ext cx="4867591" cy="6920872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42253"/>
              <a:gd name="connsiteY0" fmla="*/ 6618452 h 6625887"/>
              <a:gd name="connsiteX1" fmla="*/ 3531945 w 4342253"/>
              <a:gd name="connsiteY1" fmla="*/ 0 h 6625887"/>
              <a:gd name="connsiteX2" fmla="*/ 4342253 w 4342253"/>
              <a:gd name="connsiteY2" fmla="*/ 1445215 h 6625887"/>
              <a:gd name="connsiteX3" fmla="*/ 4301085 w 4342253"/>
              <a:gd name="connsiteY3" fmla="*/ 6625887 h 6625887"/>
              <a:gd name="connsiteX4" fmla="*/ 0 w 4342253"/>
              <a:gd name="connsiteY4" fmla="*/ 6618452 h 6625887"/>
              <a:gd name="connsiteX0" fmla="*/ 0 w 4301085"/>
              <a:gd name="connsiteY0" fmla="*/ 6618452 h 6625887"/>
              <a:gd name="connsiteX1" fmla="*/ 3531945 w 4301085"/>
              <a:gd name="connsiteY1" fmla="*/ 0 h 6625887"/>
              <a:gd name="connsiteX2" fmla="*/ 4228795 w 4301085"/>
              <a:gd name="connsiteY2" fmla="*/ 8082 h 6625887"/>
              <a:gd name="connsiteX3" fmla="*/ 4301085 w 4301085"/>
              <a:gd name="connsiteY3" fmla="*/ 6625887 h 6625887"/>
              <a:gd name="connsiteX4" fmla="*/ 0 w 4301085"/>
              <a:gd name="connsiteY4" fmla="*/ 6618452 h 6625887"/>
              <a:gd name="connsiteX0" fmla="*/ 0 w 4301085"/>
              <a:gd name="connsiteY0" fmla="*/ 6610370 h 6617805"/>
              <a:gd name="connsiteX1" fmla="*/ 3108096 w 4301085"/>
              <a:gd name="connsiteY1" fmla="*/ 784062 h 6617805"/>
              <a:gd name="connsiteX2" fmla="*/ 4228795 w 4301085"/>
              <a:gd name="connsiteY2" fmla="*/ 0 h 6617805"/>
              <a:gd name="connsiteX3" fmla="*/ 4301085 w 4301085"/>
              <a:gd name="connsiteY3" fmla="*/ 6617805 h 6617805"/>
              <a:gd name="connsiteX4" fmla="*/ 0 w 4301085"/>
              <a:gd name="connsiteY4" fmla="*/ 6610370 h 6617805"/>
              <a:gd name="connsiteX0" fmla="*/ 0 w 4301085"/>
              <a:gd name="connsiteY0" fmla="*/ 5826308 h 5833743"/>
              <a:gd name="connsiteX1" fmla="*/ 3108096 w 4301085"/>
              <a:gd name="connsiteY1" fmla="*/ 0 h 5833743"/>
              <a:gd name="connsiteX2" fmla="*/ 4107696 w 4301085"/>
              <a:gd name="connsiteY2" fmla="*/ 64163 h 5833743"/>
              <a:gd name="connsiteX3" fmla="*/ 4301085 w 4301085"/>
              <a:gd name="connsiteY3" fmla="*/ 5833743 h 5833743"/>
              <a:gd name="connsiteX4" fmla="*/ 0 w 4301085"/>
              <a:gd name="connsiteY4" fmla="*/ 5826308 h 5833743"/>
              <a:gd name="connsiteX0" fmla="*/ 0 w 4301085"/>
              <a:gd name="connsiteY0" fmla="*/ 5854348 h 5861783"/>
              <a:gd name="connsiteX1" fmla="*/ 3125396 w 4301085"/>
              <a:gd name="connsiteY1" fmla="*/ 0 h 5861783"/>
              <a:gd name="connsiteX2" fmla="*/ 4107696 w 4301085"/>
              <a:gd name="connsiteY2" fmla="*/ 92203 h 5861783"/>
              <a:gd name="connsiteX3" fmla="*/ 4301085 w 4301085"/>
              <a:gd name="connsiteY3" fmla="*/ 5861783 h 5861783"/>
              <a:gd name="connsiteX4" fmla="*/ 0 w 4301085"/>
              <a:gd name="connsiteY4" fmla="*/ 5854348 h 5861783"/>
              <a:gd name="connsiteX0" fmla="*/ 0 w 4107696"/>
              <a:gd name="connsiteY0" fmla="*/ 5854348 h 5854348"/>
              <a:gd name="connsiteX1" fmla="*/ 3125396 w 4107696"/>
              <a:gd name="connsiteY1" fmla="*/ 0 h 5854348"/>
              <a:gd name="connsiteX2" fmla="*/ 4107696 w 4107696"/>
              <a:gd name="connsiteY2" fmla="*/ 92203 h 5854348"/>
              <a:gd name="connsiteX3" fmla="*/ 3678287 w 4107696"/>
              <a:gd name="connsiteY3" fmla="*/ 4522849 h 5854348"/>
              <a:gd name="connsiteX4" fmla="*/ 0 w 4107696"/>
              <a:gd name="connsiteY4" fmla="*/ 5854348 h 5854348"/>
              <a:gd name="connsiteX0" fmla="*/ 0 w 3519497"/>
              <a:gd name="connsiteY0" fmla="*/ 4767779 h 4767779"/>
              <a:gd name="connsiteX1" fmla="*/ 2537197 w 3519497"/>
              <a:gd name="connsiteY1" fmla="*/ 0 h 4767779"/>
              <a:gd name="connsiteX2" fmla="*/ 3519497 w 3519497"/>
              <a:gd name="connsiteY2" fmla="*/ 92203 h 4767779"/>
              <a:gd name="connsiteX3" fmla="*/ 3090088 w 3519497"/>
              <a:gd name="connsiteY3" fmla="*/ 4522849 h 4767779"/>
              <a:gd name="connsiteX4" fmla="*/ 0 w 3519497"/>
              <a:gd name="connsiteY4" fmla="*/ 4767779 h 4767779"/>
              <a:gd name="connsiteX0" fmla="*/ 0 w 3522587"/>
              <a:gd name="connsiteY0" fmla="*/ 4767779 h 4767779"/>
              <a:gd name="connsiteX1" fmla="*/ 2537197 w 3522587"/>
              <a:gd name="connsiteY1" fmla="*/ 0 h 4767779"/>
              <a:gd name="connsiteX2" fmla="*/ 3519497 w 3522587"/>
              <a:gd name="connsiteY2" fmla="*/ 92203 h 4767779"/>
              <a:gd name="connsiteX3" fmla="*/ 3522587 w 3522587"/>
              <a:gd name="connsiteY3" fmla="*/ 4677072 h 4767779"/>
              <a:gd name="connsiteX4" fmla="*/ 0 w 3522587"/>
              <a:gd name="connsiteY4" fmla="*/ 4767779 h 4767779"/>
              <a:gd name="connsiteX0" fmla="*/ 0 w 3657897"/>
              <a:gd name="connsiteY0" fmla="*/ 4767779 h 4767779"/>
              <a:gd name="connsiteX1" fmla="*/ 2537197 w 3657897"/>
              <a:gd name="connsiteY1" fmla="*/ 0 h 4767779"/>
              <a:gd name="connsiteX2" fmla="*/ 3657897 w 3657897"/>
              <a:gd name="connsiteY2" fmla="*/ 8082 h 4767779"/>
              <a:gd name="connsiteX3" fmla="*/ 3522587 w 3657897"/>
              <a:gd name="connsiteY3" fmla="*/ 4677072 h 4767779"/>
              <a:gd name="connsiteX4" fmla="*/ 0 w 3657897"/>
              <a:gd name="connsiteY4" fmla="*/ 4767779 h 4767779"/>
              <a:gd name="connsiteX0" fmla="*/ 0 w 3669637"/>
              <a:gd name="connsiteY0" fmla="*/ 4767779 h 4789234"/>
              <a:gd name="connsiteX1" fmla="*/ 2537197 w 3669637"/>
              <a:gd name="connsiteY1" fmla="*/ 0 h 4789234"/>
              <a:gd name="connsiteX2" fmla="*/ 3657897 w 3669637"/>
              <a:gd name="connsiteY2" fmla="*/ 8082 h 4789234"/>
              <a:gd name="connsiteX3" fmla="*/ 3669637 w 3669637"/>
              <a:gd name="connsiteY3" fmla="*/ 4789234 h 4789234"/>
              <a:gd name="connsiteX4" fmla="*/ 0 w 3669637"/>
              <a:gd name="connsiteY4" fmla="*/ 4767779 h 4789234"/>
              <a:gd name="connsiteX0" fmla="*/ 0 w 4318385"/>
              <a:gd name="connsiteY0" fmla="*/ 4767779 h 4775214"/>
              <a:gd name="connsiteX1" fmla="*/ 2537197 w 4318385"/>
              <a:gd name="connsiteY1" fmla="*/ 0 h 4775214"/>
              <a:gd name="connsiteX2" fmla="*/ 3657897 w 4318385"/>
              <a:gd name="connsiteY2" fmla="*/ 8082 h 4775214"/>
              <a:gd name="connsiteX3" fmla="*/ 4318385 w 4318385"/>
              <a:gd name="connsiteY3" fmla="*/ 4775214 h 4775214"/>
              <a:gd name="connsiteX4" fmla="*/ 0 w 4318385"/>
              <a:gd name="connsiteY4" fmla="*/ 4767779 h 4775214"/>
              <a:gd name="connsiteX0" fmla="*/ 0 w 4324670"/>
              <a:gd name="connsiteY0" fmla="*/ 4767779 h 4775214"/>
              <a:gd name="connsiteX1" fmla="*/ 2537197 w 4324670"/>
              <a:gd name="connsiteY1" fmla="*/ 0 h 4775214"/>
              <a:gd name="connsiteX2" fmla="*/ 4323945 w 4324670"/>
              <a:gd name="connsiteY2" fmla="*/ 8082 h 4775214"/>
              <a:gd name="connsiteX3" fmla="*/ 4318385 w 4324670"/>
              <a:gd name="connsiteY3" fmla="*/ 4775214 h 4775214"/>
              <a:gd name="connsiteX4" fmla="*/ 0 w 4324670"/>
              <a:gd name="connsiteY4" fmla="*/ 4767779 h 4775214"/>
              <a:gd name="connsiteX0" fmla="*/ 0 w 4323955"/>
              <a:gd name="connsiteY0" fmla="*/ 4767779 h 4767779"/>
              <a:gd name="connsiteX1" fmla="*/ 2537197 w 4323955"/>
              <a:gd name="connsiteY1" fmla="*/ 0 h 4767779"/>
              <a:gd name="connsiteX2" fmla="*/ 4323945 w 4323955"/>
              <a:gd name="connsiteY2" fmla="*/ 8082 h 4767779"/>
              <a:gd name="connsiteX3" fmla="*/ 3190127 w 4323955"/>
              <a:gd name="connsiteY3" fmla="*/ 4380209 h 4767779"/>
              <a:gd name="connsiteX4" fmla="*/ 0 w 4323955"/>
              <a:gd name="connsiteY4" fmla="*/ 4767779 h 4767779"/>
              <a:gd name="connsiteX0" fmla="*/ 0 w 3944865"/>
              <a:gd name="connsiteY0" fmla="*/ 4767779 h 4767779"/>
              <a:gd name="connsiteX1" fmla="*/ 2537197 w 3944865"/>
              <a:gd name="connsiteY1" fmla="*/ 0 h 4767779"/>
              <a:gd name="connsiteX2" fmla="*/ 3944850 w 3944865"/>
              <a:gd name="connsiteY2" fmla="*/ 183640 h 4767779"/>
              <a:gd name="connsiteX3" fmla="*/ 3190127 w 3944865"/>
              <a:gd name="connsiteY3" fmla="*/ 4380209 h 4767779"/>
              <a:gd name="connsiteX4" fmla="*/ 0 w 3944865"/>
              <a:gd name="connsiteY4" fmla="*/ 4767779 h 4767779"/>
              <a:gd name="connsiteX0" fmla="*/ 0 w 4137864"/>
              <a:gd name="connsiteY0" fmla="*/ 4767779 h 4775214"/>
              <a:gd name="connsiteX1" fmla="*/ 2537197 w 4137864"/>
              <a:gd name="connsiteY1" fmla="*/ 0 h 4775214"/>
              <a:gd name="connsiteX2" fmla="*/ 3944850 w 4137864"/>
              <a:gd name="connsiteY2" fmla="*/ 183640 h 4775214"/>
              <a:gd name="connsiteX3" fmla="*/ 4137864 w 4137864"/>
              <a:gd name="connsiteY3" fmla="*/ 4775214 h 4775214"/>
              <a:gd name="connsiteX4" fmla="*/ 0 w 4137864"/>
              <a:gd name="connsiteY4" fmla="*/ 4767779 h 4775214"/>
              <a:gd name="connsiteX0" fmla="*/ 0 w 4144149"/>
              <a:gd name="connsiteY0" fmla="*/ 4767779 h 4775214"/>
              <a:gd name="connsiteX1" fmla="*/ 2537197 w 4144149"/>
              <a:gd name="connsiteY1" fmla="*/ 0 h 4775214"/>
              <a:gd name="connsiteX2" fmla="*/ 4143424 w 4144149"/>
              <a:gd name="connsiteY2" fmla="*/ 768 h 4775214"/>
              <a:gd name="connsiteX3" fmla="*/ 4137864 w 4144149"/>
              <a:gd name="connsiteY3" fmla="*/ 4775214 h 4775214"/>
              <a:gd name="connsiteX4" fmla="*/ 0 w 4144149"/>
              <a:gd name="connsiteY4" fmla="*/ 4767779 h 4775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44149" h="4775214">
                <a:moveTo>
                  <a:pt x="0" y="4767779"/>
                </a:moveTo>
                <a:lnTo>
                  <a:pt x="2537197" y="0"/>
                </a:lnTo>
                <a:lnTo>
                  <a:pt x="4143424" y="768"/>
                </a:lnTo>
                <a:cubicBezTo>
                  <a:pt x="4147337" y="1594485"/>
                  <a:pt x="4133951" y="3181497"/>
                  <a:pt x="4137864" y="4775214"/>
                </a:cubicBezTo>
                <a:lnTo>
                  <a:pt x="0" y="476777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  <p:sp>
        <p:nvSpPr>
          <p:cNvPr id="15" name="Parallelogram 53">
            <a:extLst>
              <a:ext uri="{FF2B5EF4-FFF2-40B4-BE49-F238E27FC236}">
                <a16:creationId xmlns:a16="http://schemas.microsoft.com/office/drawing/2014/main" id="{8B7216CF-728B-874F-9E95-1465636A1AB7}"/>
              </a:ext>
            </a:extLst>
          </p:cNvPr>
          <p:cNvSpPr/>
          <p:nvPr userDrawn="1"/>
        </p:nvSpPr>
        <p:spPr>
          <a:xfrm rot="10800000" flipV="1">
            <a:off x="-71467" y="-65556"/>
            <a:ext cx="6417691" cy="6987731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70700"/>
              <a:gd name="connsiteY0" fmla="*/ 5143500 h 5150935"/>
              <a:gd name="connsiteX1" fmla="*/ 2747195 w 4370700"/>
              <a:gd name="connsiteY1" fmla="*/ 0 h 5150935"/>
              <a:gd name="connsiteX2" fmla="*/ 4370700 w 4370700"/>
              <a:gd name="connsiteY2" fmla="*/ 190735 h 5150935"/>
              <a:gd name="connsiteX3" fmla="*/ 4301085 w 4370700"/>
              <a:gd name="connsiteY3" fmla="*/ 5150935 h 5150935"/>
              <a:gd name="connsiteX4" fmla="*/ 0 w 4370700"/>
              <a:gd name="connsiteY4" fmla="*/ 5143500 h 5150935"/>
              <a:gd name="connsiteX0" fmla="*/ 0 w 4370700"/>
              <a:gd name="connsiteY0" fmla="*/ 4965700 h 4973135"/>
              <a:gd name="connsiteX1" fmla="*/ 2647627 w 4370700"/>
              <a:gd name="connsiteY1" fmla="*/ 0 h 4973135"/>
              <a:gd name="connsiteX2" fmla="*/ 4370700 w 4370700"/>
              <a:gd name="connsiteY2" fmla="*/ 12935 h 4973135"/>
              <a:gd name="connsiteX3" fmla="*/ 4301085 w 4370700"/>
              <a:gd name="connsiteY3" fmla="*/ 4973135 h 4973135"/>
              <a:gd name="connsiteX4" fmla="*/ 0 w 4370700"/>
              <a:gd name="connsiteY4" fmla="*/ 4965700 h 4973135"/>
              <a:gd name="connsiteX0" fmla="*/ 0 w 4040475"/>
              <a:gd name="connsiteY0" fmla="*/ 4362242 h 4973135"/>
              <a:gd name="connsiteX1" fmla="*/ 2317402 w 4040475"/>
              <a:gd name="connsiteY1" fmla="*/ 0 h 4973135"/>
              <a:gd name="connsiteX2" fmla="*/ 4040475 w 4040475"/>
              <a:gd name="connsiteY2" fmla="*/ 12935 h 4973135"/>
              <a:gd name="connsiteX3" fmla="*/ 3970860 w 4040475"/>
              <a:gd name="connsiteY3" fmla="*/ 4973135 h 4973135"/>
              <a:gd name="connsiteX4" fmla="*/ 0 w 4040475"/>
              <a:gd name="connsiteY4" fmla="*/ 4362242 h 4973135"/>
              <a:gd name="connsiteX0" fmla="*/ 0 w 4053425"/>
              <a:gd name="connsiteY0" fmla="*/ 4383232 h 4973135"/>
              <a:gd name="connsiteX1" fmla="*/ 2330352 w 4053425"/>
              <a:gd name="connsiteY1" fmla="*/ 0 h 4973135"/>
              <a:gd name="connsiteX2" fmla="*/ 4053425 w 4053425"/>
              <a:gd name="connsiteY2" fmla="*/ 12935 h 4973135"/>
              <a:gd name="connsiteX3" fmla="*/ 3983810 w 4053425"/>
              <a:gd name="connsiteY3" fmla="*/ 4973135 h 4973135"/>
              <a:gd name="connsiteX4" fmla="*/ 0 w 4053425"/>
              <a:gd name="connsiteY4" fmla="*/ 4383232 h 4973135"/>
              <a:gd name="connsiteX0" fmla="*/ 0 w 4053425"/>
              <a:gd name="connsiteY0" fmla="*/ 4383232 h 4383232"/>
              <a:gd name="connsiteX1" fmla="*/ 2330352 w 4053425"/>
              <a:gd name="connsiteY1" fmla="*/ 0 h 4383232"/>
              <a:gd name="connsiteX2" fmla="*/ 4053425 w 4053425"/>
              <a:gd name="connsiteY2" fmla="*/ 12935 h 4383232"/>
              <a:gd name="connsiteX3" fmla="*/ 3815461 w 4053425"/>
              <a:gd name="connsiteY3" fmla="*/ 4296212 h 4383232"/>
              <a:gd name="connsiteX4" fmla="*/ 0 w 4053425"/>
              <a:gd name="connsiteY4" fmla="*/ 4383232 h 4383232"/>
              <a:gd name="connsiteX0" fmla="*/ 0 w 4053425"/>
              <a:gd name="connsiteY0" fmla="*/ 4383232 h 4385419"/>
              <a:gd name="connsiteX1" fmla="*/ 2330352 w 4053425"/>
              <a:gd name="connsiteY1" fmla="*/ 0 h 4385419"/>
              <a:gd name="connsiteX2" fmla="*/ 4053425 w 4053425"/>
              <a:gd name="connsiteY2" fmla="*/ 12935 h 4385419"/>
              <a:gd name="connsiteX3" fmla="*/ 3996761 w 4053425"/>
              <a:gd name="connsiteY3" fmla="*/ 4385419 h 4385419"/>
              <a:gd name="connsiteX4" fmla="*/ 0 w 4053425"/>
              <a:gd name="connsiteY4" fmla="*/ 4383232 h 4385419"/>
              <a:gd name="connsiteX0" fmla="*/ 0 w 4053425"/>
              <a:gd name="connsiteY0" fmla="*/ 4370297 h 4372484"/>
              <a:gd name="connsiteX1" fmla="*/ 1909478 w 4053425"/>
              <a:gd name="connsiteY1" fmla="*/ 784680 h 4372484"/>
              <a:gd name="connsiteX2" fmla="*/ 4053425 w 4053425"/>
              <a:gd name="connsiteY2" fmla="*/ 0 h 4372484"/>
              <a:gd name="connsiteX3" fmla="*/ 3996761 w 4053425"/>
              <a:gd name="connsiteY3" fmla="*/ 4372484 h 4372484"/>
              <a:gd name="connsiteX4" fmla="*/ 0 w 4053425"/>
              <a:gd name="connsiteY4" fmla="*/ 4370297 h 4372484"/>
              <a:gd name="connsiteX0" fmla="*/ 0 w 3996761"/>
              <a:gd name="connsiteY0" fmla="*/ 3585617 h 3587804"/>
              <a:gd name="connsiteX1" fmla="*/ 1909478 w 3996761"/>
              <a:gd name="connsiteY1" fmla="*/ 0 h 3587804"/>
              <a:gd name="connsiteX2" fmla="*/ 3749100 w 3996761"/>
              <a:gd name="connsiteY2" fmla="*/ 207091 h 3587804"/>
              <a:gd name="connsiteX3" fmla="*/ 3996761 w 3996761"/>
              <a:gd name="connsiteY3" fmla="*/ 3587804 h 3587804"/>
              <a:gd name="connsiteX4" fmla="*/ 0 w 3996761"/>
              <a:gd name="connsiteY4" fmla="*/ 3585617 h 3587804"/>
              <a:gd name="connsiteX0" fmla="*/ 0 w 3750711"/>
              <a:gd name="connsiteY0" fmla="*/ 3585617 h 3585617"/>
              <a:gd name="connsiteX1" fmla="*/ 1909478 w 3750711"/>
              <a:gd name="connsiteY1" fmla="*/ 0 h 3585617"/>
              <a:gd name="connsiteX2" fmla="*/ 3749100 w 3750711"/>
              <a:gd name="connsiteY2" fmla="*/ 207091 h 3585617"/>
              <a:gd name="connsiteX3" fmla="*/ 3750711 w 3750711"/>
              <a:gd name="connsiteY3" fmla="*/ 3461865 h 3585617"/>
              <a:gd name="connsiteX4" fmla="*/ 0 w 3750711"/>
              <a:gd name="connsiteY4" fmla="*/ 3585617 h 3585617"/>
              <a:gd name="connsiteX0" fmla="*/ 0 w 4001625"/>
              <a:gd name="connsiteY0" fmla="*/ 3585617 h 3585617"/>
              <a:gd name="connsiteX1" fmla="*/ 1909478 w 4001625"/>
              <a:gd name="connsiteY1" fmla="*/ 0 h 3585617"/>
              <a:gd name="connsiteX2" fmla="*/ 4001625 w 4001625"/>
              <a:gd name="connsiteY2" fmla="*/ 2440 h 3585617"/>
              <a:gd name="connsiteX3" fmla="*/ 3750711 w 4001625"/>
              <a:gd name="connsiteY3" fmla="*/ 3461865 h 3585617"/>
              <a:gd name="connsiteX4" fmla="*/ 0 w 4001625"/>
              <a:gd name="connsiteY4" fmla="*/ 3585617 h 3585617"/>
              <a:gd name="connsiteX0" fmla="*/ 0 w 4001625"/>
              <a:gd name="connsiteY0" fmla="*/ 3585617 h 3598299"/>
              <a:gd name="connsiteX1" fmla="*/ 1909478 w 4001625"/>
              <a:gd name="connsiteY1" fmla="*/ 0 h 3598299"/>
              <a:gd name="connsiteX2" fmla="*/ 4001625 w 4001625"/>
              <a:gd name="connsiteY2" fmla="*/ 2440 h 3598299"/>
              <a:gd name="connsiteX3" fmla="*/ 3990286 w 4001625"/>
              <a:gd name="connsiteY3" fmla="*/ 3598299 h 3598299"/>
              <a:gd name="connsiteX4" fmla="*/ 0 w 4001625"/>
              <a:gd name="connsiteY4" fmla="*/ 3585617 h 3598299"/>
              <a:gd name="connsiteX0" fmla="*/ 0 w 4280050"/>
              <a:gd name="connsiteY0" fmla="*/ 3585617 h 3598299"/>
              <a:gd name="connsiteX1" fmla="*/ 1909478 w 4280050"/>
              <a:gd name="connsiteY1" fmla="*/ 0 h 3598299"/>
              <a:gd name="connsiteX2" fmla="*/ 4280050 w 4280050"/>
              <a:gd name="connsiteY2" fmla="*/ 12935 h 3598299"/>
              <a:gd name="connsiteX3" fmla="*/ 3990286 w 4280050"/>
              <a:gd name="connsiteY3" fmla="*/ 3598299 h 3598299"/>
              <a:gd name="connsiteX4" fmla="*/ 0 w 4280050"/>
              <a:gd name="connsiteY4" fmla="*/ 3585617 h 3598299"/>
              <a:gd name="connsiteX0" fmla="*/ 0 w 4282594"/>
              <a:gd name="connsiteY0" fmla="*/ 3585617 h 3614041"/>
              <a:gd name="connsiteX1" fmla="*/ 1909478 w 4282594"/>
              <a:gd name="connsiteY1" fmla="*/ 0 h 3614041"/>
              <a:gd name="connsiteX2" fmla="*/ 4280050 w 4282594"/>
              <a:gd name="connsiteY2" fmla="*/ 12935 h 3614041"/>
              <a:gd name="connsiteX3" fmla="*/ 4281661 w 4282594"/>
              <a:gd name="connsiteY3" fmla="*/ 3614041 h 3614041"/>
              <a:gd name="connsiteX4" fmla="*/ 0 w 4282594"/>
              <a:gd name="connsiteY4" fmla="*/ 3585617 h 3614041"/>
              <a:gd name="connsiteX0" fmla="*/ 0 w 4281685"/>
              <a:gd name="connsiteY0" fmla="*/ 3585617 h 3614041"/>
              <a:gd name="connsiteX1" fmla="*/ 1909478 w 4281685"/>
              <a:gd name="connsiteY1" fmla="*/ 0 h 3614041"/>
              <a:gd name="connsiteX2" fmla="*/ 3854390 w 4281685"/>
              <a:gd name="connsiteY2" fmla="*/ 188155 h 3614041"/>
              <a:gd name="connsiteX3" fmla="*/ 4281661 w 4281685"/>
              <a:gd name="connsiteY3" fmla="*/ 3614041 h 3614041"/>
              <a:gd name="connsiteX4" fmla="*/ 0 w 4281685"/>
              <a:gd name="connsiteY4" fmla="*/ 3585617 h 3614041"/>
              <a:gd name="connsiteX0" fmla="*/ 0 w 3964194"/>
              <a:gd name="connsiteY0" fmla="*/ 3585617 h 3585617"/>
              <a:gd name="connsiteX1" fmla="*/ 1909478 w 3964194"/>
              <a:gd name="connsiteY1" fmla="*/ 0 h 3585617"/>
              <a:gd name="connsiteX2" fmla="*/ 3854390 w 3964194"/>
              <a:gd name="connsiteY2" fmla="*/ 188155 h 3585617"/>
              <a:gd name="connsiteX3" fmla="*/ 3964105 w 3964194"/>
              <a:gd name="connsiteY3" fmla="*/ 3455248 h 3585617"/>
              <a:gd name="connsiteX4" fmla="*/ 0 w 3964194"/>
              <a:gd name="connsiteY4" fmla="*/ 3585617 h 3585617"/>
              <a:gd name="connsiteX0" fmla="*/ 0 w 4151676"/>
              <a:gd name="connsiteY0" fmla="*/ 3585617 h 3585617"/>
              <a:gd name="connsiteX1" fmla="*/ 1909478 w 4151676"/>
              <a:gd name="connsiteY1" fmla="*/ 0 h 3585617"/>
              <a:gd name="connsiteX2" fmla="*/ 4151676 w 4151676"/>
              <a:gd name="connsiteY2" fmla="*/ 7459 h 3585617"/>
              <a:gd name="connsiteX3" fmla="*/ 3964105 w 4151676"/>
              <a:gd name="connsiteY3" fmla="*/ 3455248 h 3585617"/>
              <a:gd name="connsiteX4" fmla="*/ 0 w 4151676"/>
              <a:gd name="connsiteY4" fmla="*/ 3585617 h 3585617"/>
              <a:gd name="connsiteX0" fmla="*/ 0 w 4173892"/>
              <a:gd name="connsiteY0" fmla="*/ 3585617 h 3614041"/>
              <a:gd name="connsiteX1" fmla="*/ 1909478 w 4173892"/>
              <a:gd name="connsiteY1" fmla="*/ 0 h 3614041"/>
              <a:gd name="connsiteX2" fmla="*/ 4151676 w 4173892"/>
              <a:gd name="connsiteY2" fmla="*/ 7459 h 3614041"/>
              <a:gd name="connsiteX3" fmla="*/ 4173557 w 4173892"/>
              <a:gd name="connsiteY3" fmla="*/ 3614041 h 3614041"/>
              <a:gd name="connsiteX4" fmla="*/ 0 w 4173892"/>
              <a:gd name="connsiteY4" fmla="*/ 3585617 h 3614041"/>
              <a:gd name="connsiteX0" fmla="*/ 0 w 4173639"/>
              <a:gd name="connsiteY0" fmla="*/ 3585617 h 3614041"/>
              <a:gd name="connsiteX1" fmla="*/ 1909478 w 4173639"/>
              <a:gd name="connsiteY1" fmla="*/ 0 h 3614041"/>
              <a:gd name="connsiteX2" fmla="*/ 4053009 w 4173639"/>
              <a:gd name="connsiteY2" fmla="*/ 2461 h 3614041"/>
              <a:gd name="connsiteX3" fmla="*/ 4173557 w 4173639"/>
              <a:gd name="connsiteY3" fmla="*/ 3614041 h 3614041"/>
              <a:gd name="connsiteX4" fmla="*/ 0 w 4173639"/>
              <a:gd name="connsiteY4" fmla="*/ 3585617 h 3614041"/>
              <a:gd name="connsiteX0" fmla="*/ 0 w 4053009"/>
              <a:gd name="connsiteY0" fmla="*/ 3585617 h 3585617"/>
              <a:gd name="connsiteX1" fmla="*/ 1909478 w 4053009"/>
              <a:gd name="connsiteY1" fmla="*/ 0 h 3585617"/>
              <a:gd name="connsiteX2" fmla="*/ 4053009 w 4053009"/>
              <a:gd name="connsiteY2" fmla="*/ 2461 h 3585617"/>
              <a:gd name="connsiteX3" fmla="*/ 3902225 w 4053009"/>
              <a:gd name="connsiteY3" fmla="*/ 3524085 h 3585617"/>
              <a:gd name="connsiteX4" fmla="*/ 0 w 4053009"/>
              <a:gd name="connsiteY4" fmla="*/ 3585617 h 3585617"/>
              <a:gd name="connsiteX0" fmla="*/ 0 w 4081339"/>
              <a:gd name="connsiteY0" fmla="*/ 3585617 h 3609045"/>
              <a:gd name="connsiteX1" fmla="*/ 1909478 w 4081339"/>
              <a:gd name="connsiteY1" fmla="*/ 0 h 3609045"/>
              <a:gd name="connsiteX2" fmla="*/ 4053009 w 4081339"/>
              <a:gd name="connsiteY2" fmla="*/ 2461 h 3609045"/>
              <a:gd name="connsiteX3" fmla="*/ 4081058 w 4081339"/>
              <a:gd name="connsiteY3" fmla="*/ 3609045 h 3609045"/>
              <a:gd name="connsiteX4" fmla="*/ 0 w 4081339"/>
              <a:gd name="connsiteY4" fmla="*/ 3585617 h 3609045"/>
              <a:gd name="connsiteX0" fmla="*/ 0 w 4081101"/>
              <a:gd name="connsiteY0" fmla="*/ 3585617 h 3609045"/>
              <a:gd name="connsiteX1" fmla="*/ 1909478 w 4081101"/>
              <a:gd name="connsiteY1" fmla="*/ 0 h 3609045"/>
              <a:gd name="connsiteX2" fmla="*/ 3843343 w 4081101"/>
              <a:gd name="connsiteY2" fmla="*/ 157386 h 3609045"/>
              <a:gd name="connsiteX3" fmla="*/ 4081058 w 4081101"/>
              <a:gd name="connsiteY3" fmla="*/ 3609045 h 3609045"/>
              <a:gd name="connsiteX4" fmla="*/ 0 w 4081101"/>
              <a:gd name="connsiteY4" fmla="*/ 3585617 h 3609045"/>
              <a:gd name="connsiteX0" fmla="*/ 0 w 4090010"/>
              <a:gd name="connsiteY0" fmla="*/ 3585617 h 3609045"/>
              <a:gd name="connsiteX1" fmla="*/ 1909478 w 4090010"/>
              <a:gd name="connsiteY1" fmla="*/ 0 h 3609045"/>
              <a:gd name="connsiteX2" fmla="*/ 4090010 w 4090010"/>
              <a:gd name="connsiteY2" fmla="*/ 12456 h 3609045"/>
              <a:gd name="connsiteX3" fmla="*/ 4081058 w 4090010"/>
              <a:gd name="connsiteY3" fmla="*/ 3609045 h 3609045"/>
              <a:gd name="connsiteX4" fmla="*/ 0 w 4090010"/>
              <a:gd name="connsiteY4" fmla="*/ 3585617 h 3609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90010" h="3609045">
                <a:moveTo>
                  <a:pt x="0" y="3585617"/>
                </a:moveTo>
                <a:lnTo>
                  <a:pt x="1909478" y="0"/>
                </a:lnTo>
                <a:lnTo>
                  <a:pt x="4090010" y="12456"/>
                </a:lnTo>
                <a:cubicBezTo>
                  <a:pt x="4086230" y="1211076"/>
                  <a:pt x="4084838" y="2410425"/>
                  <a:pt x="4081058" y="3609045"/>
                </a:cubicBezTo>
                <a:lnTo>
                  <a:pt x="0" y="3585617"/>
                </a:lnTo>
                <a:close/>
              </a:path>
            </a:pathLst>
          </a:custGeom>
          <a:solidFill>
            <a:schemeClr val="accent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4A7E925-4825-6E47-AD25-FD742CB023B8}"/>
              </a:ext>
            </a:extLst>
          </p:cNvPr>
          <p:cNvGrpSpPr/>
          <p:nvPr userDrawn="1"/>
        </p:nvGrpSpPr>
        <p:grpSpPr>
          <a:xfrm>
            <a:off x="570484" y="2260159"/>
            <a:ext cx="3503429" cy="2391715"/>
            <a:chOff x="427863" y="1753641"/>
            <a:chExt cx="2627572" cy="1793786"/>
          </a:xfrm>
        </p:grpSpPr>
        <p:sp>
          <p:nvSpPr>
            <p:cNvPr id="16" name="Title 3">
              <a:extLst>
                <a:ext uri="{FF2B5EF4-FFF2-40B4-BE49-F238E27FC236}">
                  <a16:creationId xmlns:a16="http://schemas.microsoft.com/office/drawing/2014/main" id="{BC4B708F-5E57-EF4F-B838-B187FA1F3C9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427863" y="1753641"/>
              <a:ext cx="2627572" cy="1243983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0" marR="0" indent="0" algn="l" defTabSz="457200" rtl="0" eaLnBrk="1" fontAlgn="auto" latinLnBrk="0" hangingPunct="1">
                <a:lnSpc>
                  <a:spcPts val="35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lang="en-US" sz="3600" b="0" i="0" u="none" strike="noStrike" kern="1200" cap="none" spc="0" normalizeH="0" baseline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Segoe UI Light" charset="0"/>
                  <a:ea typeface="Segoe UI Light" charset="0"/>
                  <a:cs typeface="Segoe UI Light" charset="0"/>
                </a:defRPr>
              </a:lvl1pPr>
            </a:lstStyle>
            <a:p>
              <a:pPr marL="0" indent="0" algn="l">
                <a:lnSpc>
                  <a:spcPct val="90000"/>
                </a:lnSpc>
                <a:tabLst>
                  <a:tab pos="5784706" algn="l"/>
                </a:tabLst>
              </a:pPr>
              <a:r>
                <a:rPr lang="en-US" sz="5333" dirty="0">
                  <a:solidFill>
                    <a:schemeClr val="bg2"/>
                  </a:solidFill>
                </a:rPr>
                <a:t>Session evaluations</a:t>
              </a:r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427863" y="3108846"/>
              <a:ext cx="1973431" cy="43858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b="0" kern="1200" spc="27" dirty="0">
                  <a:solidFill>
                    <a:schemeClr val="bg2"/>
                  </a:solidFill>
                  <a:latin typeface="+mn-lt"/>
                  <a:ea typeface="+mn-ea"/>
                  <a:cs typeface="+mn-cs"/>
                </a:rPr>
                <a:t>Your feedback is important and valuable. </a:t>
              </a:r>
            </a:p>
          </p:txBody>
        </p:sp>
      </p:grpSp>
      <p:sp>
        <p:nvSpPr>
          <p:cNvPr id="13" name="Rounded Rectangle 12"/>
          <p:cNvSpPr/>
          <p:nvPr userDrawn="1"/>
        </p:nvSpPr>
        <p:spPr>
          <a:xfrm>
            <a:off x="5215005" y="1589755"/>
            <a:ext cx="5142897" cy="62362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90000"/>
              </a:lnSpc>
            </a:pPr>
            <a:r>
              <a:rPr lang="en-US" sz="2667" b="0" i="0" dirty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3 Ways to Access: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00752758-76F5-184A-8EE1-EC3242319256}"/>
              </a:ext>
            </a:extLst>
          </p:cNvPr>
          <p:cNvSpPr/>
          <p:nvPr userDrawn="1"/>
        </p:nvSpPr>
        <p:spPr>
          <a:xfrm>
            <a:off x="5244547" y="4562662"/>
            <a:ext cx="764188" cy="76418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FFC3D44-54A3-C040-A113-95D60DF7873D}"/>
              </a:ext>
            </a:extLst>
          </p:cNvPr>
          <p:cNvSpPr/>
          <p:nvPr userDrawn="1"/>
        </p:nvSpPr>
        <p:spPr>
          <a:xfrm>
            <a:off x="5244547" y="3559542"/>
            <a:ext cx="764188" cy="76418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C47C74B-A372-604B-8ECF-2065895E6DB5}"/>
              </a:ext>
            </a:extLst>
          </p:cNvPr>
          <p:cNvSpPr/>
          <p:nvPr userDrawn="1"/>
        </p:nvSpPr>
        <p:spPr>
          <a:xfrm>
            <a:off x="5244547" y="2578127"/>
            <a:ext cx="764188" cy="76418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  <p:sp>
        <p:nvSpPr>
          <p:cNvPr id="9" name="Shape 2683"/>
          <p:cNvSpPr/>
          <p:nvPr userDrawn="1"/>
        </p:nvSpPr>
        <p:spPr>
          <a:xfrm>
            <a:off x="5503927" y="2747585"/>
            <a:ext cx="314563" cy="4359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5" h="21528" extrusionOk="0">
                <a:moveTo>
                  <a:pt x="13441" y="9294"/>
                </a:moveTo>
                <a:lnTo>
                  <a:pt x="13441" y="9784"/>
                </a:lnTo>
                <a:lnTo>
                  <a:pt x="1344" y="9784"/>
                </a:lnTo>
                <a:lnTo>
                  <a:pt x="1344" y="9294"/>
                </a:lnTo>
                <a:cubicBezTo>
                  <a:pt x="1344" y="7028"/>
                  <a:pt x="3696" y="5163"/>
                  <a:pt x="6720" y="4919"/>
                </a:cubicBezTo>
                <a:lnTo>
                  <a:pt x="6720" y="9784"/>
                </a:lnTo>
                <a:lnTo>
                  <a:pt x="8065" y="9784"/>
                </a:lnTo>
                <a:lnTo>
                  <a:pt x="8065" y="4919"/>
                </a:lnTo>
                <a:cubicBezTo>
                  <a:pt x="11089" y="5163"/>
                  <a:pt x="13441" y="7028"/>
                  <a:pt x="13441" y="9294"/>
                </a:cubicBezTo>
                <a:moveTo>
                  <a:pt x="13441" y="16145"/>
                </a:moveTo>
                <a:cubicBezTo>
                  <a:pt x="13441" y="18578"/>
                  <a:pt x="10733" y="20549"/>
                  <a:pt x="7393" y="20549"/>
                </a:cubicBezTo>
                <a:cubicBezTo>
                  <a:pt x="4052" y="20549"/>
                  <a:pt x="1344" y="18578"/>
                  <a:pt x="1344" y="16145"/>
                </a:cubicBezTo>
                <a:lnTo>
                  <a:pt x="1344" y="10762"/>
                </a:lnTo>
                <a:lnTo>
                  <a:pt x="13441" y="10762"/>
                </a:lnTo>
                <a:cubicBezTo>
                  <a:pt x="13441" y="10762"/>
                  <a:pt x="13441" y="16145"/>
                  <a:pt x="13441" y="16145"/>
                </a:cubicBezTo>
                <a:close/>
                <a:moveTo>
                  <a:pt x="21134" y="48"/>
                </a:moveTo>
                <a:cubicBezTo>
                  <a:pt x="20801" y="-72"/>
                  <a:pt x="20436" y="41"/>
                  <a:pt x="20232" y="268"/>
                </a:cubicBezTo>
                <a:cubicBezTo>
                  <a:pt x="18723" y="1944"/>
                  <a:pt x="16716" y="3504"/>
                  <a:pt x="13069" y="2006"/>
                </a:cubicBezTo>
                <a:cubicBezTo>
                  <a:pt x="10993" y="1153"/>
                  <a:pt x="9603" y="1431"/>
                  <a:pt x="8642" y="1862"/>
                </a:cubicBezTo>
                <a:cubicBezTo>
                  <a:pt x="7655" y="2307"/>
                  <a:pt x="6969" y="3089"/>
                  <a:pt x="6778" y="3935"/>
                </a:cubicBezTo>
                <a:cubicBezTo>
                  <a:pt x="2984" y="4162"/>
                  <a:pt x="0" y="6473"/>
                  <a:pt x="0" y="9294"/>
                </a:cubicBezTo>
                <a:lnTo>
                  <a:pt x="0" y="16145"/>
                </a:lnTo>
                <a:cubicBezTo>
                  <a:pt x="0" y="19118"/>
                  <a:pt x="3310" y="21528"/>
                  <a:pt x="7393" y="21528"/>
                </a:cubicBezTo>
                <a:cubicBezTo>
                  <a:pt x="11475" y="21528"/>
                  <a:pt x="14785" y="19118"/>
                  <a:pt x="14785" y="16145"/>
                </a:cubicBezTo>
                <a:lnTo>
                  <a:pt x="14785" y="9294"/>
                </a:lnTo>
                <a:cubicBezTo>
                  <a:pt x="14785" y="6507"/>
                  <a:pt x="11875" y="4215"/>
                  <a:pt x="8146" y="3940"/>
                </a:cubicBezTo>
                <a:cubicBezTo>
                  <a:pt x="8301" y="3479"/>
                  <a:pt x="8690" y="2991"/>
                  <a:pt x="9348" y="2695"/>
                </a:cubicBezTo>
                <a:cubicBezTo>
                  <a:pt x="10308" y="2263"/>
                  <a:pt x="10946" y="2328"/>
                  <a:pt x="12468" y="2882"/>
                </a:cubicBezTo>
                <a:cubicBezTo>
                  <a:pt x="15022" y="3811"/>
                  <a:pt x="16657" y="3572"/>
                  <a:pt x="17947" y="3206"/>
                </a:cubicBezTo>
                <a:cubicBezTo>
                  <a:pt x="19526" y="2759"/>
                  <a:pt x="20650" y="1847"/>
                  <a:pt x="21434" y="705"/>
                </a:cubicBezTo>
                <a:cubicBezTo>
                  <a:pt x="21600" y="463"/>
                  <a:pt x="21466" y="170"/>
                  <a:pt x="21134" y="48"/>
                </a:cubicBezTo>
                <a:moveTo>
                  <a:pt x="7393" y="18592"/>
                </a:moveTo>
                <a:cubicBezTo>
                  <a:pt x="8134" y="18592"/>
                  <a:pt x="8737" y="18153"/>
                  <a:pt x="8737" y="17613"/>
                </a:cubicBezTo>
                <a:cubicBezTo>
                  <a:pt x="8737" y="17073"/>
                  <a:pt x="8134" y="16635"/>
                  <a:pt x="7393" y="16635"/>
                </a:cubicBezTo>
                <a:cubicBezTo>
                  <a:pt x="6650" y="16635"/>
                  <a:pt x="6048" y="17073"/>
                  <a:pt x="6048" y="17613"/>
                </a:cubicBezTo>
                <a:cubicBezTo>
                  <a:pt x="6048" y="18153"/>
                  <a:pt x="6650" y="18592"/>
                  <a:pt x="7393" y="18592"/>
                </a:cubicBezTo>
              </a:path>
            </a:pathLst>
          </a:custGeom>
          <a:solidFill>
            <a:schemeClr val="bg2"/>
          </a:solidFill>
          <a:ln w="12700">
            <a:noFill/>
            <a:miter lim="400000"/>
          </a:ln>
        </p:spPr>
        <p:txBody>
          <a:bodyPr lIns="25393" tIns="25393" rIns="25393" bIns="25393" anchor="ctr"/>
          <a:lstStyle/>
          <a:p>
            <a:pPr defTabSz="30470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0" name="Shape 2847"/>
          <p:cNvSpPr/>
          <p:nvPr userDrawn="1"/>
        </p:nvSpPr>
        <p:spPr>
          <a:xfrm>
            <a:off x="5436357" y="3761292"/>
            <a:ext cx="377961" cy="3779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34" y="6292"/>
                </a:moveTo>
                <a:cubicBezTo>
                  <a:pt x="18643" y="6159"/>
                  <a:pt x="18655" y="6026"/>
                  <a:pt x="18655" y="5891"/>
                </a:cubicBezTo>
                <a:cubicBezTo>
                  <a:pt x="18655" y="2638"/>
                  <a:pt x="16017" y="0"/>
                  <a:pt x="12764" y="0"/>
                </a:cubicBezTo>
                <a:cubicBezTo>
                  <a:pt x="10499" y="0"/>
                  <a:pt x="8536" y="1279"/>
                  <a:pt x="7550" y="3153"/>
                </a:cubicBezTo>
                <a:cubicBezTo>
                  <a:pt x="7185" y="3021"/>
                  <a:pt x="6793" y="2945"/>
                  <a:pt x="6382" y="2945"/>
                </a:cubicBezTo>
                <a:cubicBezTo>
                  <a:pt x="4484" y="2945"/>
                  <a:pt x="2945" y="4484"/>
                  <a:pt x="2945" y="6382"/>
                </a:cubicBezTo>
                <a:cubicBezTo>
                  <a:pt x="2945" y="6629"/>
                  <a:pt x="2973" y="6869"/>
                  <a:pt x="3022" y="7101"/>
                </a:cubicBezTo>
                <a:cubicBezTo>
                  <a:pt x="1267" y="7686"/>
                  <a:pt x="0" y="9339"/>
                  <a:pt x="0" y="11291"/>
                </a:cubicBezTo>
                <a:cubicBezTo>
                  <a:pt x="0" y="13731"/>
                  <a:pt x="1978" y="15709"/>
                  <a:pt x="4418" y="15709"/>
                </a:cubicBezTo>
                <a:lnTo>
                  <a:pt x="8836" y="15709"/>
                </a:lnTo>
                <a:cubicBezTo>
                  <a:pt x="9108" y="15709"/>
                  <a:pt x="9327" y="15489"/>
                  <a:pt x="9327" y="15218"/>
                </a:cubicBezTo>
                <a:cubicBezTo>
                  <a:pt x="9327" y="14947"/>
                  <a:pt x="9108" y="14727"/>
                  <a:pt x="8836" y="14727"/>
                </a:cubicBezTo>
                <a:lnTo>
                  <a:pt x="4418" y="14727"/>
                </a:lnTo>
                <a:cubicBezTo>
                  <a:pt x="2524" y="14727"/>
                  <a:pt x="982" y="13185"/>
                  <a:pt x="982" y="11291"/>
                </a:cubicBezTo>
                <a:cubicBezTo>
                  <a:pt x="982" y="9810"/>
                  <a:pt x="1926" y="8502"/>
                  <a:pt x="3333" y="8033"/>
                </a:cubicBezTo>
                <a:lnTo>
                  <a:pt x="4165" y="7756"/>
                </a:lnTo>
                <a:lnTo>
                  <a:pt x="3982" y="6897"/>
                </a:lnTo>
                <a:cubicBezTo>
                  <a:pt x="3946" y="6725"/>
                  <a:pt x="3927" y="6551"/>
                  <a:pt x="3927" y="6382"/>
                </a:cubicBezTo>
                <a:cubicBezTo>
                  <a:pt x="3927" y="5028"/>
                  <a:pt x="5028" y="3927"/>
                  <a:pt x="6382" y="3927"/>
                </a:cubicBezTo>
                <a:cubicBezTo>
                  <a:pt x="6662" y="3927"/>
                  <a:pt x="6942" y="3977"/>
                  <a:pt x="7215" y="4077"/>
                </a:cubicBezTo>
                <a:lnTo>
                  <a:pt x="8019" y="4368"/>
                </a:lnTo>
                <a:lnTo>
                  <a:pt x="8418" y="3611"/>
                </a:lnTo>
                <a:cubicBezTo>
                  <a:pt x="9272" y="1989"/>
                  <a:pt x="10937" y="982"/>
                  <a:pt x="12764" y="982"/>
                </a:cubicBezTo>
                <a:cubicBezTo>
                  <a:pt x="15470" y="982"/>
                  <a:pt x="17673" y="3184"/>
                  <a:pt x="17673" y="5891"/>
                </a:cubicBezTo>
                <a:cubicBezTo>
                  <a:pt x="17673" y="5977"/>
                  <a:pt x="17666" y="6060"/>
                  <a:pt x="17660" y="6145"/>
                </a:cubicBezTo>
                <a:lnTo>
                  <a:pt x="17655" y="6229"/>
                </a:lnTo>
                <a:lnTo>
                  <a:pt x="17610" y="6920"/>
                </a:lnTo>
                <a:lnTo>
                  <a:pt x="18245" y="7194"/>
                </a:lnTo>
                <a:cubicBezTo>
                  <a:pt x="19686" y="7816"/>
                  <a:pt x="20618" y="9232"/>
                  <a:pt x="20618" y="10800"/>
                </a:cubicBezTo>
                <a:cubicBezTo>
                  <a:pt x="20618" y="12965"/>
                  <a:pt x="18856" y="14727"/>
                  <a:pt x="16691" y="14727"/>
                </a:cubicBezTo>
                <a:lnTo>
                  <a:pt x="12764" y="14727"/>
                </a:lnTo>
                <a:cubicBezTo>
                  <a:pt x="12492" y="14727"/>
                  <a:pt x="12273" y="14947"/>
                  <a:pt x="12273" y="15218"/>
                </a:cubicBezTo>
                <a:cubicBezTo>
                  <a:pt x="12273" y="15489"/>
                  <a:pt x="12492" y="15709"/>
                  <a:pt x="12764" y="15709"/>
                </a:cubicBezTo>
                <a:lnTo>
                  <a:pt x="16691" y="15709"/>
                </a:lnTo>
                <a:cubicBezTo>
                  <a:pt x="19401" y="15709"/>
                  <a:pt x="21600" y="13511"/>
                  <a:pt x="21600" y="10800"/>
                </a:cubicBezTo>
                <a:cubicBezTo>
                  <a:pt x="21600" y="8780"/>
                  <a:pt x="20378" y="7045"/>
                  <a:pt x="18634" y="6292"/>
                </a:cubicBezTo>
                <a:moveTo>
                  <a:pt x="13745" y="17673"/>
                </a:moveTo>
                <a:cubicBezTo>
                  <a:pt x="13610" y="17673"/>
                  <a:pt x="13488" y="17728"/>
                  <a:pt x="13398" y="17817"/>
                </a:cubicBezTo>
                <a:lnTo>
                  <a:pt x="11291" y="19924"/>
                </a:lnTo>
                <a:lnTo>
                  <a:pt x="11291" y="8346"/>
                </a:lnTo>
                <a:cubicBezTo>
                  <a:pt x="11291" y="8074"/>
                  <a:pt x="11071" y="7855"/>
                  <a:pt x="10800" y="7855"/>
                </a:cubicBezTo>
                <a:cubicBezTo>
                  <a:pt x="10529" y="7855"/>
                  <a:pt x="10309" y="8074"/>
                  <a:pt x="10309" y="8346"/>
                </a:cubicBezTo>
                <a:lnTo>
                  <a:pt x="10309" y="19924"/>
                </a:lnTo>
                <a:lnTo>
                  <a:pt x="8202" y="17817"/>
                </a:lnTo>
                <a:cubicBezTo>
                  <a:pt x="8113" y="17728"/>
                  <a:pt x="7990" y="17673"/>
                  <a:pt x="7855" y="17673"/>
                </a:cubicBezTo>
                <a:cubicBezTo>
                  <a:pt x="7583" y="17673"/>
                  <a:pt x="7364" y="17893"/>
                  <a:pt x="7364" y="18164"/>
                </a:cubicBezTo>
                <a:cubicBezTo>
                  <a:pt x="7364" y="18300"/>
                  <a:pt x="7419" y="18422"/>
                  <a:pt x="7507" y="18511"/>
                </a:cubicBezTo>
                <a:lnTo>
                  <a:pt x="10453" y="21456"/>
                </a:lnTo>
                <a:cubicBezTo>
                  <a:pt x="10542" y="21545"/>
                  <a:pt x="10664" y="21600"/>
                  <a:pt x="10800" y="21600"/>
                </a:cubicBezTo>
                <a:cubicBezTo>
                  <a:pt x="10936" y="21600"/>
                  <a:pt x="11058" y="21545"/>
                  <a:pt x="11147" y="21456"/>
                </a:cubicBezTo>
                <a:lnTo>
                  <a:pt x="14093" y="18511"/>
                </a:lnTo>
                <a:cubicBezTo>
                  <a:pt x="14182" y="18422"/>
                  <a:pt x="14236" y="18300"/>
                  <a:pt x="14236" y="18164"/>
                </a:cubicBezTo>
                <a:cubicBezTo>
                  <a:pt x="14236" y="17893"/>
                  <a:pt x="14017" y="17673"/>
                  <a:pt x="13745" y="17673"/>
                </a:cubicBezTo>
              </a:path>
            </a:pathLst>
          </a:custGeom>
          <a:solidFill>
            <a:schemeClr val="bg2"/>
          </a:solidFill>
          <a:ln w="12700">
            <a:noFill/>
            <a:miter lim="400000"/>
          </a:ln>
        </p:spPr>
        <p:txBody>
          <a:bodyPr lIns="25393" tIns="25393" rIns="25393" bIns="25393" anchor="ctr"/>
          <a:lstStyle/>
          <a:p>
            <a:pPr defTabSz="30470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1" name="Shape 2643"/>
          <p:cNvSpPr/>
          <p:nvPr userDrawn="1"/>
        </p:nvSpPr>
        <p:spPr>
          <a:xfrm>
            <a:off x="5517474" y="4737327"/>
            <a:ext cx="222876" cy="4086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00" y="1473"/>
                </a:moveTo>
                <a:lnTo>
                  <a:pt x="9900" y="1473"/>
                </a:lnTo>
                <a:cubicBezTo>
                  <a:pt x="9403" y="1473"/>
                  <a:pt x="9000" y="1692"/>
                  <a:pt x="9000" y="1964"/>
                </a:cubicBezTo>
                <a:cubicBezTo>
                  <a:pt x="9000" y="2235"/>
                  <a:pt x="9403" y="2455"/>
                  <a:pt x="9900" y="2455"/>
                </a:cubicBezTo>
                <a:lnTo>
                  <a:pt x="11700" y="2455"/>
                </a:lnTo>
                <a:cubicBezTo>
                  <a:pt x="12197" y="2455"/>
                  <a:pt x="12600" y="2235"/>
                  <a:pt x="12600" y="1964"/>
                </a:cubicBezTo>
                <a:cubicBezTo>
                  <a:pt x="12600" y="1692"/>
                  <a:pt x="12197" y="1473"/>
                  <a:pt x="11700" y="1473"/>
                </a:cubicBezTo>
                <a:moveTo>
                  <a:pt x="19800" y="2945"/>
                </a:moveTo>
                <a:lnTo>
                  <a:pt x="1800" y="2945"/>
                </a:lnTo>
                <a:lnTo>
                  <a:pt x="1800" y="1964"/>
                </a:lnTo>
                <a:cubicBezTo>
                  <a:pt x="1800" y="1422"/>
                  <a:pt x="2605" y="982"/>
                  <a:pt x="3600" y="982"/>
                </a:cubicBezTo>
                <a:lnTo>
                  <a:pt x="18000" y="982"/>
                </a:lnTo>
                <a:cubicBezTo>
                  <a:pt x="18993" y="982"/>
                  <a:pt x="19800" y="1422"/>
                  <a:pt x="19800" y="1964"/>
                </a:cubicBezTo>
                <a:cubicBezTo>
                  <a:pt x="19800" y="1964"/>
                  <a:pt x="19800" y="2945"/>
                  <a:pt x="19800" y="2945"/>
                </a:cubicBezTo>
                <a:close/>
                <a:moveTo>
                  <a:pt x="19800" y="17673"/>
                </a:moveTo>
                <a:lnTo>
                  <a:pt x="1800" y="17673"/>
                </a:lnTo>
                <a:lnTo>
                  <a:pt x="1800" y="3927"/>
                </a:lnTo>
                <a:lnTo>
                  <a:pt x="19800" y="3927"/>
                </a:lnTo>
                <a:cubicBezTo>
                  <a:pt x="19800" y="3927"/>
                  <a:pt x="19800" y="17673"/>
                  <a:pt x="19800" y="17673"/>
                </a:cubicBezTo>
                <a:close/>
                <a:moveTo>
                  <a:pt x="19800" y="19636"/>
                </a:moveTo>
                <a:cubicBezTo>
                  <a:pt x="19800" y="20179"/>
                  <a:pt x="18993" y="20618"/>
                  <a:pt x="18000" y="20618"/>
                </a:cubicBezTo>
                <a:lnTo>
                  <a:pt x="3600" y="20618"/>
                </a:lnTo>
                <a:cubicBezTo>
                  <a:pt x="2605" y="20618"/>
                  <a:pt x="1800" y="20179"/>
                  <a:pt x="1800" y="19636"/>
                </a:cubicBezTo>
                <a:lnTo>
                  <a:pt x="1800" y="18655"/>
                </a:lnTo>
                <a:lnTo>
                  <a:pt x="19800" y="18655"/>
                </a:lnTo>
                <a:cubicBezTo>
                  <a:pt x="19800" y="18655"/>
                  <a:pt x="19800" y="19636"/>
                  <a:pt x="19800" y="19636"/>
                </a:cubicBezTo>
                <a:close/>
                <a:moveTo>
                  <a:pt x="18000" y="0"/>
                </a:moveTo>
                <a:lnTo>
                  <a:pt x="3600" y="0"/>
                </a:lnTo>
                <a:cubicBezTo>
                  <a:pt x="1612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612" y="21600"/>
                  <a:pt x="3600" y="21600"/>
                </a:cubicBezTo>
                <a:lnTo>
                  <a:pt x="18000" y="21600"/>
                </a:lnTo>
                <a:cubicBezTo>
                  <a:pt x="19988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19988" y="0"/>
                  <a:pt x="18000" y="0"/>
                </a:cubicBezTo>
                <a:moveTo>
                  <a:pt x="10800" y="20127"/>
                </a:moveTo>
                <a:cubicBezTo>
                  <a:pt x="11297" y="20127"/>
                  <a:pt x="11700" y="19908"/>
                  <a:pt x="11700" y="19636"/>
                </a:cubicBezTo>
                <a:cubicBezTo>
                  <a:pt x="11700" y="19366"/>
                  <a:pt x="11297" y="19145"/>
                  <a:pt x="10800" y="19145"/>
                </a:cubicBezTo>
                <a:cubicBezTo>
                  <a:pt x="10303" y="19145"/>
                  <a:pt x="9900" y="19366"/>
                  <a:pt x="9900" y="19636"/>
                </a:cubicBezTo>
                <a:cubicBezTo>
                  <a:pt x="9900" y="19908"/>
                  <a:pt x="10303" y="20127"/>
                  <a:pt x="10800" y="20127"/>
                </a:cubicBezTo>
              </a:path>
            </a:pathLst>
          </a:custGeom>
          <a:solidFill>
            <a:schemeClr val="bg2"/>
          </a:solidFill>
          <a:ln w="12700">
            <a:noFill/>
            <a:miter lim="400000"/>
          </a:ln>
        </p:spPr>
        <p:txBody>
          <a:bodyPr lIns="25393" tIns="25393" rIns="25393" bIns="25393" anchor="ctr"/>
          <a:lstStyle/>
          <a:p>
            <a:pPr defTabSz="30470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3BC0F7E-50A9-1647-9004-1F486225797C}"/>
              </a:ext>
            </a:extLst>
          </p:cNvPr>
          <p:cNvSpPr/>
          <p:nvPr userDrawn="1"/>
        </p:nvSpPr>
        <p:spPr>
          <a:xfrm>
            <a:off x="5244546" y="1204641"/>
            <a:ext cx="6438569" cy="379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67" b="1" kern="1200" spc="27" dirty="0">
                <a:solidFill>
                  <a:schemeClr val="accent6"/>
                </a:solidFill>
                <a:latin typeface="+mn-lt"/>
                <a:ea typeface="+mn-ea"/>
                <a:cs typeface="+mn-cs"/>
              </a:rPr>
              <a:t>Submit by 5pm Friday, November 16th to win prizes. </a:t>
            </a:r>
          </a:p>
        </p:txBody>
      </p:sp>
    </p:spTree>
    <p:extLst>
      <p:ext uri="{BB962C8B-B14F-4D97-AF65-F5344CB8AC3E}">
        <p14:creationId xmlns:p14="http://schemas.microsoft.com/office/powerpoint/2010/main" val="270804182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rallelogram 1">
            <a:extLst>
              <a:ext uri="{FF2B5EF4-FFF2-40B4-BE49-F238E27FC236}">
                <a16:creationId xmlns:a16="http://schemas.microsoft.com/office/drawing/2014/main" id="{C1A65FC1-100B-B44F-BE3D-AA9185B33F1C}"/>
              </a:ext>
            </a:extLst>
          </p:cNvPr>
          <p:cNvSpPr/>
          <p:nvPr userDrawn="1"/>
        </p:nvSpPr>
        <p:spPr>
          <a:xfrm rot="5400000" flipH="1">
            <a:off x="5151930" y="-188164"/>
            <a:ext cx="1888141" cy="12255623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337122" y="9167860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22C3309-0C9E-E94A-9732-29D871F35427}"/>
              </a:ext>
            </a:extLst>
          </p:cNvPr>
          <p:cNvSpPr txBox="1">
            <a:spLocks/>
          </p:cNvSpPr>
          <p:nvPr userDrawn="1"/>
        </p:nvSpPr>
        <p:spPr>
          <a:xfrm>
            <a:off x="503421" y="1354809"/>
            <a:ext cx="5927545" cy="942209"/>
          </a:xfrm>
          <a:prstGeom prst="rect">
            <a:avLst/>
          </a:prstGeom>
        </p:spPr>
        <p:txBody>
          <a:bodyPr vert="horz" lIns="121920" tIns="60960" rIns="121920" bIns="60960" rtlCol="0" anchor="b" anchorCtr="0">
            <a:noAutofit/>
          </a:bodyPr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5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r>
              <a:rPr lang="en-CA" sz="7200" dirty="0">
                <a:solidFill>
                  <a:schemeClr val="tx1"/>
                </a:solidFill>
              </a:rPr>
              <a:t>Thank You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79BF7082-1CF5-284C-9086-C3BABDD2D3C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619305" y="3487527"/>
            <a:ext cx="2044700" cy="368300"/>
          </a:xfrm>
        </p:spPr>
        <p:txBody>
          <a:bodyPr/>
          <a:lstStyle>
            <a:lvl1pPr marL="0" algn="l" defTabSz="1219170" rtl="0" eaLnBrk="1" latinLnBrk="0" hangingPunct="1">
              <a:defRPr lang="en-US" sz="1467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7" dirty="0" err="1">
                <a:solidFill>
                  <a:schemeClr val="accent1"/>
                </a:solidFill>
              </a:rPr>
              <a:t>email@company.com</a:t>
            </a:r>
            <a:endParaRPr lang="en-US" sz="1467" dirty="0">
              <a:solidFill>
                <a:schemeClr val="accent1"/>
              </a:solidFill>
            </a:endParaRP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3CC6BF34-E592-B849-B8B2-C232CF393F7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43330" y="3487527"/>
            <a:ext cx="2044700" cy="368300"/>
          </a:xfrm>
        </p:spPr>
        <p:txBody>
          <a:bodyPr/>
          <a:lstStyle>
            <a:lvl1pPr marL="0" algn="l" defTabSz="1219170" rtl="0" eaLnBrk="1" latinLnBrk="0" hangingPunct="1">
              <a:defRPr lang="en-US" sz="1467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7" dirty="0">
                <a:solidFill>
                  <a:schemeClr val="accent1"/>
                </a:solidFill>
              </a:rPr>
              <a:t>@</a:t>
            </a:r>
            <a:r>
              <a:rPr lang="en-US" sz="1467" dirty="0" err="1">
                <a:solidFill>
                  <a:schemeClr val="accent1"/>
                </a:solidFill>
              </a:rPr>
              <a:t>yourhandle</a:t>
            </a:r>
            <a:endParaRPr lang="en-US" sz="1467" dirty="0">
              <a:solidFill>
                <a:schemeClr val="accent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1B35517-332C-5A4D-A02B-7F647928527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50242" y="2736244"/>
            <a:ext cx="6711949" cy="582101"/>
          </a:xfrm>
        </p:spPr>
        <p:txBody>
          <a:bodyPr/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667" b="0" i="0" kern="1200" baseline="0" dirty="0">
                <a:solidFill>
                  <a:schemeClr val="accent3"/>
                </a:solidFill>
                <a:latin typeface="+mn-lt"/>
                <a:ea typeface="+mn-ea"/>
                <a:cs typeface="Segoe UI Light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9EC6550-86FD-FA43-9BBA-C102D365E4B6}"/>
              </a:ext>
            </a:extLst>
          </p:cNvPr>
          <p:cNvGrpSpPr/>
          <p:nvPr userDrawn="1"/>
        </p:nvGrpSpPr>
        <p:grpSpPr>
          <a:xfrm rot="21411116">
            <a:off x="10090590" y="4192257"/>
            <a:ext cx="1502279" cy="1526000"/>
            <a:chOff x="-304882" y="3583735"/>
            <a:chExt cx="1397665" cy="1419734"/>
          </a:xfrm>
        </p:grpSpPr>
        <p:sp>
          <p:nvSpPr>
            <p:cNvPr id="23" name="Parallelogram 3">
              <a:extLst>
                <a:ext uri="{FF2B5EF4-FFF2-40B4-BE49-F238E27FC236}">
                  <a16:creationId xmlns:a16="http://schemas.microsoft.com/office/drawing/2014/main" id="{BBC7CBDA-DA80-A145-AA2C-302A86003B03}"/>
                </a:ext>
              </a:extLst>
            </p:cNvPr>
            <p:cNvSpPr/>
            <p:nvPr userDrawn="1"/>
          </p:nvSpPr>
          <p:spPr>
            <a:xfrm>
              <a:off x="59764" y="4257344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53" dirty="0"/>
            </a:p>
          </p:txBody>
        </p:sp>
        <p:sp>
          <p:nvSpPr>
            <p:cNvPr id="25" name="Parallelogram 3">
              <a:extLst>
                <a:ext uri="{FF2B5EF4-FFF2-40B4-BE49-F238E27FC236}">
                  <a16:creationId xmlns:a16="http://schemas.microsoft.com/office/drawing/2014/main" id="{066DCD9C-F2BD-3D4D-AFA6-E21F50861417}"/>
                </a:ext>
              </a:extLst>
            </p:cNvPr>
            <p:cNvSpPr/>
            <p:nvPr userDrawn="1"/>
          </p:nvSpPr>
          <p:spPr>
            <a:xfrm>
              <a:off x="572977" y="3583735"/>
              <a:ext cx="519806" cy="476250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  <a:gd name="connsiteX0" fmla="*/ 0 w 589655"/>
                <a:gd name="connsiteY0" fmla="*/ 746125 h 746125"/>
                <a:gd name="connsiteX1" fmla="*/ 423863 w 589655"/>
                <a:gd name="connsiteY1" fmla="*/ 0 h 746125"/>
                <a:gd name="connsiteX2" fmla="*/ 589655 w 589655"/>
                <a:gd name="connsiteY2" fmla="*/ 146050 h 746125"/>
                <a:gd name="connsiteX3" fmla="*/ 241993 w 589655"/>
                <a:gd name="connsiteY3" fmla="*/ 746125 h 746125"/>
                <a:gd name="connsiteX4" fmla="*/ 0 w 589655"/>
                <a:gd name="connsiteY4" fmla="*/ 746125 h 746125"/>
                <a:gd name="connsiteX0" fmla="*/ 0 w 589655"/>
                <a:gd name="connsiteY0" fmla="*/ 600075 h 600075"/>
                <a:gd name="connsiteX1" fmla="*/ 334963 w 589655"/>
                <a:gd name="connsiteY1" fmla="*/ 317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89655"/>
                <a:gd name="connsiteY0" fmla="*/ 600075 h 600075"/>
                <a:gd name="connsiteX1" fmla="*/ 265113 w 589655"/>
                <a:gd name="connsiteY1" fmla="*/ 12382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26155"/>
                <a:gd name="connsiteY0" fmla="*/ 485775 h 485775"/>
                <a:gd name="connsiteX1" fmla="*/ 265113 w 526155"/>
                <a:gd name="connsiteY1" fmla="*/ 9525 h 485775"/>
                <a:gd name="connsiteX2" fmla="*/ 526155 w 526155"/>
                <a:gd name="connsiteY2" fmla="*/ 0 h 485775"/>
                <a:gd name="connsiteX3" fmla="*/ 241993 w 526155"/>
                <a:gd name="connsiteY3" fmla="*/ 485775 h 485775"/>
                <a:gd name="connsiteX4" fmla="*/ 0 w 526155"/>
                <a:gd name="connsiteY4" fmla="*/ 485775 h 485775"/>
                <a:gd name="connsiteX0" fmla="*/ 0 w 519805"/>
                <a:gd name="connsiteY0" fmla="*/ 476250 h 476250"/>
                <a:gd name="connsiteX1" fmla="*/ 265113 w 519805"/>
                <a:gd name="connsiteY1" fmla="*/ 0 h 476250"/>
                <a:gd name="connsiteX2" fmla="*/ 519805 w 519805"/>
                <a:gd name="connsiteY2" fmla="*/ 3175 h 476250"/>
                <a:gd name="connsiteX3" fmla="*/ 241993 w 519805"/>
                <a:gd name="connsiteY3" fmla="*/ 476250 h 476250"/>
                <a:gd name="connsiteX4" fmla="*/ 0 w 519805"/>
                <a:gd name="connsiteY4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9805" h="476250">
                  <a:moveTo>
                    <a:pt x="0" y="476250"/>
                  </a:moveTo>
                  <a:lnTo>
                    <a:pt x="265113" y="0"/>
                  </a:lnTo>
                  <a:lnTo>
                    <a:pt x="519805" y="3175"/>
                  </a:lnTo>
                  <a:lnTo>
                    <a:pt x="241993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53" dirty="0"/>
            </a:p>
          </p:txBody>
        </p:sp>
        <p:sp>
          <p:nvSpPr>
            <p:cNvPr id="26" name="Parallelogram 3">
              <a:extLst>
                <a:ext uri="{FF2B5EF4-FFF2-40B4-BE49-F238E27FC236}">
                  <a16:creationId xmlns:a16="http://schemas.microsoft.com/office/drawing/2014/main" id="{05E14175-8351-AA4D-A6AD-22B96E46514D}"/>
                </a:ext>
              </a:extLst>
            </p:cNvPr>
            <p:cNvSpPr/>
            <p:nvPr userDrawn="1"/>
          </p:nvSpPr>
          <p:spPr>
            <a:xfrm>
              <a:off x="-304882" y="3963850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53" dirty="0"/>
            </a:p>
          </p:txBody>
        </p:sp>
      </p:grpSp>
    </p:spTree>
    <p:extLst>
      <p:ext uri="{BB962C8B-B14F-4D97-AF65-F5344CB8AC3E}">
        <p14:creationId xmlns:p14="http://schemas.microsoft.com/office/powerpoint/2010/main" val="9339190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hank You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rallelogram 1">
            <a:extLst>
              <a:ext uri="{FF2B5EF4-FFF2-40B4-BE49-F238E27FC236}">
                <a16:creationId xmlns:a16="http://schemas.microsoft.com/office/drawing/2014/main" id="{C1A65FC1-100B-B44F-BE3D-AA9185B33F1C}"/>
              </a:ext>
            </a:extLst>
          </p:cNvPr>
          <p:cNvSpPr/>
          <p:nvPr userDrawn="1"/>
        </p:nvSpPr>
        <p:spPr>
          <a:xfrm rot="5400000" flipH="1">
            <a:off x="5151930" y="-188164"/>
            <a:ext cx="1888141" cy="12255623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337122" y="9167860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22C3309-0C9E-E94A-9732-29D871F35427}"/>
              </a:ext>
            </a:extLst>
          </p:cNvPr>
          <p:cNvSpPr txBox="1">
            <a:spLocks/>
          </p:cNvSpPr>
          <p:nvPr userDrawn="1"/>
        </p:nvSpPr>
        <p:spPr>
          <a:xfrm>
            <a:off x="503421" y="2485516"/>
            <a:ext cx="5927545" cy="942209"/>
          </a:xfrm>
          <a:prstGeom prst="rect">
            <a:avLst/>
          </a:prstGeom>
        </p:spPr>
        <p:txBody>
          <a:bodyPr vert="horz" lIns="121920" tIns="60960" rIns="121920" bIns="60960" rtlCol="0" anchor="b" anchorCtr="0">
            <a:noAutofit/>
          </a:bodyPr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5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r>
              <a:rPr lang="en-CA" sz="7200" dirty="0">
                <a:solidFill>
                  <a:schemeClr val="tx1"/>
                </a:solidFill>
              </a:rPr>
              <a:t>Thank You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1B35517-332C-5A4D-A02B-7F647928527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50242" y="3866951"/>
            <a:ext cx="6711949" cy="582101"/>
          </a:xfrm>
        </p:spPr>
        <p:txBody>
          <a:bodyPr/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667" b="0" i="0" kern="1200" baseline="0" dirty="0">
                <a:solidFill>
                  <a:schemeClr val="accent3"/>
                </a:solidFill>
                <a:latin typeface="+mn-lt"/>
                <a:ea typeface="+mn-ea"/>
                <a:cs typeface="Segoe UI Light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9EC6550-86FD-FA43-9BBA-C102D365E4B6}"/>
              </a:ext>
            </a:extLst>
          </p:cNvPr>
          <p:cNvGrpSpPr/>
          <p:nvPr userDrawn="1"/>
        </p:nvGrpSpPr>
        <p:grpSpPr>
          <a:xfrm rot="21411116">
            <a:off x="10090590" y="4192257"/>
            <a:ext cx="1502279" cy="1526000"/>
            <a:chOff x="-304882" y="3583735"/>
            <a:chExt cx="1397665" cy="1419734"/>
          </a:xfrm>
        </p:grpSpPr>
        <p:sp>
          <p:nvSpPr>
            <p:cNvPr id="23" name="Parallelogram 3">
              <a:extLst>
                <a:ext uri="{FF2B5EF4-FFF2-40B4-BE49-F238E27FC236}">
                  <a16:creationId xmlns:a16="http://schemas.microsoft.com/office/drawing/2014/main" id="{BBC7CBDA-DA80-A145-AA2C-302A86003B03}"/>
                </a:ext>
              </a:extLst>
            </p:cNvPr>
            <p:cNvSpPr/>
            <p:nvPr userDrawn="1"/>
          </p:nvSpPr>
          <p:spPr>
            <a:xfrm>
              <a:off x="59764" y="4257344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53" dirty="0"/>
            </a:p>
          </p:txBody>
        </p:sp>
        <p:sp>
          <p:nvSpPr>
            <p:cNvPr id="25" name="Parallelogram 3">
              <a:extLst>
                <a:ext uri="{FF2B5EF4-FFF2-40B4-BE49-F238E27FC236}">
                  <a16:creationId xmlns:a16="http://schemas.microsoft.com/office/drawing/2014/main" id="{066DCD9C-F2BD-3D4D-AFA6-E21F50861417}"/>
                </a:ext>
              </a:extLst>
            </p:cNvPr>
            <p:cNvSpPr/>
            <p:nvPr userDrawn="1"/>
          </p:nvSpPr>
          <p:spPr>
            <a:xfrm>
              <a:off x="572977" y="3583735"/>
              <a:ext cx="519806" cy="476250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  <a:gd name="connsiteX0" fmla="*/ 0 w 589655"/>
                <a:gd name="connsiteY0" fmla="*/ 746125 h 746125"/>
                <a:gd name="connsiteX1" fmla="*/ 423863 w 589655"/>
                <a:gd name="connsiteY1" fmla="*/ 0 h 746125"/>
                <a:gd name="connsiteX2" fmla="*/ 589655 w 589655"/>
                <a:gd name="connsiteY2" fmla="*/ 146050 h 746125"/>
                <a:gd name="connsiteX3" fmla="*/ 241993 w 589655"/>
                <a:gd name="connsiteY3" fmla="*/ 746125 h 746125"/>
                <a:gd name="connsiteX4" fmla="*/ 0 w 589655"/>
                <a:gd name="connsiteY4" fmla="*/ 746125 h 746125"/>
                <a:gd name="connsiteX0" fmla="*/ 0 w 589655"/>
                <a:gd name="connsiteY0" fmla="*/ 600075 h 600075"/>
                <a:gd name="connsiteX1" fmla="*/ 334963 w 589655"/>
                <a:gd name="connsiteY1" fmla="*/ 317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89655"/>
                <a:gd name="connsiteY0" fmla="*/ 600075 h 600075"/>
                <a:gd name="connsiteX1" fmla="*/ 265113 w 589655"/>
                <a:gd name="connsiteY1" fmla="*/ 12382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26155"/>
                <a:gd name="connsiteY0" fmla="*/ 485775 h 485775"/>
                <a:gd name="connsiteX1" fmla="*/ 265113 w 526155"/>
                <a:gd name="connsiteY1" fmla="*/ 9525 h 485775"/>
                <a:gd name="connsiteX2" fmla="*/ 526155 w 526155"/>
                <a:gd name="connsiteY2" fmla="*/ 0 h 485775"/>
                <a:gd name="connsiteX3" fmla="*/ 241993 w 526155"/>
                <a:gd name="connsiteY3" fmla="*/ 485775 h 485775"/>
                <a:gd name="connsiteX4" fmla="*/ 0 w 526155"/>
                <a:gd name="connsiteY4" fmla="*/ 485775 h 485775"/>
                <a:gd name="connsiteX0" fmla="*/ 0 w 519805"/>
                <a:gd name="connsiteY0" fmla="*/ 476250 h 476250"/>
                <a:gd name="connsiteX1" fmla="*/ 265113 w 519805"/>
                <a:gd name="connsiteY1" fmla="*/ 0 h 476250"/>
                <a:gd name="connsiteX2" fmla="*/ 519805 w 519805"/>
                <a:gd name="connsiteY2" fmla="*/ 3175 h 476250"/>
                <a:gd name="connsiteX3" fmla="*/ 241993 w 519805"/>
                <a:gd name="connsiteY3" fmla="*/ 476250 h 476250"/>
                <a:gd name="connsiteX4" fmla="*/ 0 w 519805"/>
                <a:gd name="connsiteY4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9805" h="476250">
                  <a:moveTo>
                    <a:pt x="0" y="476250"/>
                  </a:moveTo>
                  <a:lnTo>
                    <a:pt x="265113" y="0"/>
                  </a:lnTo>
                  <a:lnTo>
                    <a:pt x="519805" y="3175"/>
                  </a:lnTo>
                  <a:lnTo>
                    <a:pt x="241993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53" dirty="0"/>
            </a:p>
          </p:txBody>
        </p:sp>
        <p:sp>
          <p:nvSpPr>
            <p:cNvPr id="26" name="Parallelogram 3">
              <a:extLst>
                <a:ext uri="{FF2B5EF4-FFF2-40B4-BE49-F238E27FC236}">
                  <a16:creationId xmlns:a16="http://schemas.microsoft.com/office/drawing/2014/main" id="{05E14175-8351-AA4D-A6AD-22B96E46514D}"/>
                </a:ext>
              </a:extLst>
            </p:cNvPr>
            <p:cNvSpPr/>
            <p:nvPr userDrawn="1"/>
          </p:nvSpPr>
          <p:spPr>
            <a:xfrm>
              <a:off x="-304882" y="3963850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53" dirty="0"/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726563FC-EDE4-4849-93D6-1AFA8A78A7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8109" y="601336"/>
            <a:ext cx="4028463" cy="960272"/>
          </a:xfrm>
          <a:prstGeom prst="rect">
            <a:avLst/>
          </a:prstGeom>
        </p:spPr>
      </p:pic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D39C271D-3769-BA47-9FD8-FAD76E4AF20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2993" y="4618969"/>
            <a:ext cx="1956984" cy="392921"/>
          </a:xfrm>
        </p:spPr>
        <p:txBody>
          <a:bodyPr/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1467" b="0" i="0" kern="1200" baseline="0" dirty="0">
                <a:solidFill>
                  <a:schemeClr val="tx1"/>
                </a:solidFill>
                <a:latin typeface="+mn-lt"/>
                <a:ea typeface="+mn-ea"/>
                <a:cs typeface="Segoe UI Light"/>
              </a:defRPr>
            </a:lvl1pPr>
          </a:lstStyle>
          <a:p>
            <a:pPr lvl="0"/>
            <a:r>
              <a:rPr lang="en-US" dirty="0"/>
              <a:t>@</a:t>
            </a:r>
            <a:r>
              <a:rPr lang="en-US" dirty="0" err="1"/>
              <a:t>yourhandle</a:t>
            </a:r>
            <a:endParaRPr lang="en-US" dirty="0"/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B1CABBE6-522A-A940-9A20-DF140D22FD1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172320" y="4618969"/>
            <a:ext cx="2707581" cy="392921"/>
          </a:xfrm>
        </p:spPr>
        <p:txBody>
          <a:bodyPr/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1467" b="0" i="0" kern="1200" baseline="0" dirty="0">
                <a:solidFill>
                  <a:schemeClr val="tx1"/>
                </a:solidFill>
                <a:latin typeface="+mn-lt"/>
                <a:ea typeface="+mn-ea"/>
                <a:cs typeface="Segoe UI Light"/>
              </a:defRPr>
            </a:lvl1pPr>
          </a:lstStyle>
          <a:p>
            <a:pPr lvl="0"/>
            <a:r>
              <a:rPr lang="en-US" dirty="0" err="1"/>
              <a:t>email@company.com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766612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F7700-1698-4E5F-A1CC-3FC4A3469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11D77C-927F-4543-B705-5DF99B2D1E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A30EA6-3AEA-4B61-A304-0E950E36EE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8/11/2019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CF3E47-7534-4A00-956C-4503638781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847889-56B6-455C-A86E-5208F367A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121668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8/11/2019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0023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5C53C-E51E-4523-AF6D-808A93E6E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A56B85-C4D7-49DA-8B91-2A7903040D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4E7455-F15D-4E36-9A5D-706EE77D47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8/11/2019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006CE8-EFB2-41EB-B36E-35B14258E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5EEE34-A25E-430D-9C3C-02B5BA01B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734003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8/11/2019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44809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8/11/2019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37728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8/11/2019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89019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8/11/2019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60141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8/11/2019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24248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8/11/2019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57173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8/11/2019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75188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8/11/2019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22034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8/11/2019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281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8/11/2019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4750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0CBE5-2FA6-4201-B61A-AA19C9451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BB7DFE-E38A-4728-82AC-17447CB250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A8DBD1-F1AA-4798-A3F2-4DFC654D28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2F2DB8-0990-4FF6-95A8-22AC0637EB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8/11/2019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B297CC-5ACA-4C54-8BD0-FF8F2BE9A1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9B7AC0-88AF-4AFA-A9DD-7BACE5C63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01903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9C9A4-4273-4C51-8791-DC606DE38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BC8549-67CA-4719-A886-D0CF812800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167D0A-B3B7-46FD-9863-EEA5F58AD4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61ACAE-7F4D-412F-B794-0BF06C964D1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00FDD7A-C303-4AA1-8130-0DBF5C91FC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C7E7CB6-F4A3-4C74-8B1B-2EFBC0934F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8/11/2019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33141F-904A-44D2-90B9-A557758784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B7C8BD5-9C9A-47DF-840E-B571F4ABD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95048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58E68-CDE6-4639-85E2-F1A810FF0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D6D941C-10FF-4491-A3C6-4EC3A29ACD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8/11/2019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7D19ED-11BE-4F59-B6D2-4718041D7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7FA440-1B5F-4E32-9A25-FD7CF86E03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98380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B56F361-8DBA-44C8-BA36-36DFF95B0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8/11/2019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EBE5D3-E1C2-4770-85A9-9754CEE732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FAD0DC-0D1E-4CEB-8872-26E1945BD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84289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84CF0-61F2-4452-8110-3FA16DF6DB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A278D1-B52E-4A15-819D-DAF36AC020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4482FE-B502-45B2-AE62-28618454FD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754EFA-AF7E-4CC0-850B-55D5615C35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8/11/2019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637EB4-9D7E-4FCB-8CB7-326CEFEAB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F8D2C3-1D06-4377-8BE2-8214623D2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1870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B99F6B-4959-4F64-8672-D341A9CA22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E15BE1E-62C6-45F5-85D2-9821BFE2303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3747B5-F524-49A2-8159-642C33218F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7816A9-2013-45D0-B96D-4EACE0CD10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8/11/2019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88EED3-9CA5-46AE-9898-022869D692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F875FD-DFA0-462E-B053-AEC28C2F8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97129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CE37A48-C6A4-4FA6-A1E5-C0E226697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ED063C-586C-4389-94B7-D702284C10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CB4270-3DF0-4E05-AB6F-189F06B189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4D0743-ED5F-4625-8DF6-9BC20D4BAB8F}" type="datetimeFigureOut">
              <a:rPr lang="en-US" smtClean="0"/>
              <a:t>8/11/2019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766C83-8476-496B-B714-AED5E1E697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195D34-1408-4CDF-8808-A01CC5594E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36166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77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29371" y="334969"/>
            <a:ext cx="11306755" cy="81727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Title Styling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idx="1"/>
          </p:nvPr>
        </p:nvSpPr>
        <p:spPr>
          <a:xfrm>
            <a:off x="429371" y="1507836"/>
            <a:ext cx="11306755" cy="45259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413599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hf hdr="0" ftr="0" dt="0"/>
  <p:txStyles>
    <p:titleStyle>
      <a:lvl1pPr marL="0" marR="0" indent="0" algn="l" defTabSz="609585" rtl="0" eaLnBrk="1" fontAlgn="auto" latinLnBrk="0" hangingPunct="1">
        <a:lnSpc>
          <a:spcPts val="4667"/>
        </a:lnSpc>
        <a:spcBef>
          <a:spcPct val="0"/>
        </a:spcBef>
        <a:spcAft>
          <a:spcPts val="0"/>
        </a:spcAft>
        <a:buClrTx/>
        <a:buSzTx/>
        <a:buFontTx/>
        <a:buNone/>
        <a:tabLst/>
        <a:defRPr kumimoji="0" lang="en-US" sz="4800" b="0" i="0" u="none" strike="noStrike" kern="1200" cap="none" spc="0" normalizeH="0" baseline="0">
          <a:ln>
            <a:noFill/>
          </a:ln>
          <a:solidFill>
            <a:schemeClr val="tx1"/>
          </a:solidFill>
          <a:effectLst/>
          <a:uLnTx/>
          <a:uFillTx/>
          <a:latin typeface="Segoe UI Light" charset="0"/>
          <a:ea typeface="Segoe UI Light" charset="0"/>
          <a:cs typeface="Segoe UI Light" charset="0"/>
        </a:defRPr>
      </a:lvl1pPr>
    </p:titleStyle>
    <p:bodyStyle>
      <a:lvl1pPr marL="0" indent="0" algn="l" defTabSz="1219170" rtl="0" eaLnBrk="1" latinLnBrk="0" hangingPunct="1">
        <a:spcBef>
          <a:spcPct val="20000"/>
        </a:spcBef>
        <a:buClr>
          <a:schemeClr val="accent3"/>
        </a:buClr>
        <a:buFont typeface="Arial"/>
        <a:buNone/>
        <a:defRPr sz="3200" b="0" i="0" kern="120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189" indent="-457189" algn="l" defTabSz="121917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667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2pPr>
      <a:lvl3pPr marL="850879" indent="-457189" algn="l" defTabSz="121917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400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3pPr>
      <a:lvl4pPr marL="1229753" indent="-457189" algn="l" defTabSz="121917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400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4pPr>
      <a:lvl5pPr marL="1585344" indent="-457189" algn="l" defTabSz="121917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400" b="0" i="0" kern="1200" dirty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408BB5-1956-4009-9820-4D5D8E345588}" type="datetimeFigureOut">
              <a:rPr lang="en-US" smtClean="0"/>
              <a:t>8/11/2019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6020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12.png"/><Relationship Id="rId5" Type="http://schemas.openxmlformats.org/officeDocument/2006/relationships/hyperlink" Target="https://github.com/hfleitas/Pixies" TargetMode="External"/><Relationship Id="rId4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2.png"/><Relationship Id="rId3" Type="http://schemas.openxmlformats.org/officeDocument/2006/relationships/image" Target="../media/image26.png"/><Relationship Id="rId7" Type="http://schemas.openxmlformats.org/officeDocument/2006/relationships/hyperlink" Target="https://twitter.com/hiramfleitas" TargetMode="External"/><Relationship Id="rId12" Type="http://schemas.openxmlformats.org/officeDocument/2006/relationships/hyperlink" Target="https://github.com/hfleitas" TargetMode="External"/><Relationship Id="rId17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6" Type="http://schemas.openxmlformats.org/officeDocument/2006/relationships/hyperlink" Target="mailto:hiram@fleitasarts.com?subject=Power%20Platform%20-%20Game%20Changer" TargetMode="External"/><Relationship Id="rId1" Type="http://schemas.openxmlformats.org/officeDocument/2006/relationships/slideLayout" Target="../slideLayouts/slideLayout3.xml"/><Relationship Id="rId6" Type="http://schemas.microsoft.com/office/2007/relationships/hdphoto" Target="../media/hdphoto2.wdp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hyperlink" Target="https://linkedin.com/in/hiramfleitas" TargetMode="External"/><Relationship Id="rId10" Type="http://schemas.openxmlformats.org/officeDocument/2006/relationships/image" Target="../media/image20.png"/><Relationship Id="rId4" Type="http://schemas.microsoft.com/office/2007/relationships/hdphoto" Target="../media/hdphoto3.wdp"/><Relationship Id="rId9" Type="http://schemas.openxmlformats.org/officeDocument/2006/relationships/image" Target="../media/image19.png"/><Relationship Id="rId14" Type="http://schemas.openxmlformats.org/officeDocument/2006/relationships/hyperlink" Target="http://fleitasarts.com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8.xml"/><Relationship Id="rId6" Type="http://schemas.openxmlformats.org/officeDocument/2006/relationships/hyperlink" Target="https://github.com/hfleitas/Pixies" TargetMode="External"/><Relationship Id="rId5" Type="http://schemas.openxmlformats.org/officeDocument/2006/relationships/image" Target="../media/image11.png"/><Relationship Id="rId4" Type="http://schemas.openxmlformats.org/officeDocument/2006/relationships/hyperlink" Target="http://fleitasarts.com/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://bit.ly/2Z0OpUn" TargetMode="External"/><Relationship Id="rId3" Type="http://schemas.openxmlformats.org/officeDocument/2006/relationships/image" Target="../media/image13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png"/><Relationship Id="rId5" Type="http://schemas.openxmlformats.org/officeDocument/2006/relationships/hyperlink" Target="http://fleitasarts.com/" TargetMode="Externa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twitter.com/hiramfleitas" TargetMode="External"/><Relationship Id="rId13" Type="http://schemas.openxmlformats.org/officeDocument/2006/relationships/hyperlink" Target="https://github.com/hfleitas" TargetMode="External"/><Relationship Id="rId18" Type="http://schemas.openxmlformats.org/officeDocument/2006/relationships/image" Target="../media/image23.png"/><Relationship Id="rId3" Type="http://schemas.openxmlformats.org/officeDocument/2006/relationships/image" Target="../media/image15.png"/><Relationship Id="rId21" Type="http://schemas.openxmlformats.org/officeDocument/2006/relationships/hyperlink" Target="https://www.youracclaim.com/badges/2fd395ad-63be-4937-a260-d6d8867f308d/public_url" TargetMode="External"/><Relationship Id="rId7" Type="http://schemas.openxmlformats.org/officeDocument/2006/relationships/image" Target="../media/image17.png"/><Relationship Id="rId12" Type="http://schemas.openxmlformats.org/officeDocument/2006/relationships/image" Target="../media/image21.png"/><Relationship Id="rId17" Type="http://schemas.openxmlformats.org/officeDocument/2006/relationships/hyperlink" Target="https://www.youracclaim.com/badges/e3f7a3c5-f503-4198-aa43-d28627c6625e/public_url" TargetMode="External"/><Relationship Id="rId2" Type="http://schemas.openxmlformats.org/officeDocument/2006/relationships/notesSlide" Target="../notesSlides/notesSlide4.xml"/><Relationship Id="rId16" Type="http://schemas.openxmlformats.org/officeDocument/2006/relationships/hyperlink" Target="mailto:hiram@fleitasarts.com?subject=Power%20Platform%20-%20Game%20Changer" TargetMode="External"/><Relationship Id="rId20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11" Type="http://schemas.openxmlformats.org/officeDocument/2006/relationships/image" Target="../media/image20.png"/><Relationship Id="rId5" Type="http://schemas.openxmlformats.org/officeDocument/2006/relationships/hyperlink" Target="http://fleitasarts.com/" TargetMode="External"/><Relationship Id="rId15" Type="http://schemas.openxmlformats.org/officeDocument/2006/relationships/hyperlink" Target="https://linkedin.com/in/hiramfleitas" TargetMode="External"/><Relationship Id="rId23" Type="http://schemas.openxmlformats.org/officeDocument/2006/relationships/image" Target="../media/image11.png"/><Relationship Id="rId10" Type="http://schemas.openxmlformats.org/officeDocument/2006/relationships/image" Target="../media/image19.png"/><Relationship Id="rId19" Type="http://schemas.openxmlformats.org/officeDocument/2006/relationships/hyperlink" Target="https://www.youracclaim.com/badges/776f54a0-8309-4fb5-ba7f-865e1f928b37/public_url" TargetMode="External"/><Relationship Id="rId4" Type="http://schemas.microsoft.com/office/2007/relationships/hdphoto" Target="../media/hdphoto2.wdp"/><Relationship Id="rId9" Type="http://schemas.openxmlformats.org/officeDocument/2006/relationships/image" Target="../media/image18.png"/><Relationship Id="rId14" Type="http://schemas.openxmlformats.org/officeDocument/2006/relationships/image" Target="../media/image22.png"/><Relationship Id="rId22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6.png"/><Relationship Id="rId7" Type="http://schemas.openxmlformats.org/officeDocument/2006/relationships/hyperlink" Target="http://fleitasarts.com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microsoft.com/office/2007/relationships/hdphoto" Target="../media/hdphoto3.wdp"/><Relationship Id="rId9" Type="http://schemas.openxmlformats.org/officeDocument/2006/relationships/image" Target="../media/image2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5.xml"/><Relationship Id="rId5" Type="http://schemas.openxmlformats.org/officeDocument/2006/relationships/image" Target="../media/image11.png"/><Relationship Id="rId4" Type="http://schemas.openxmlformats.org/officeDocument/2006/relationships/hyperlink" Target="http://fleitasarts.com/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6.png"/><Relationship Id="rId7" Type="http://schemas.openxmlformats.org/officeDocument/2006/relationships/hyperlink" Target="http://fleitasarts.com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microsoft.com/office/2007/relationships/hdphoto" Target="../media/hdphoto3.wdp"/><Relationship Id="rId9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hfleitas/rig" TargetMode="External"/><Relationship Id="rId13" Type="http://schemas.openxmlformats.org/officeDocument/2006/relationships/hyperlink" Target="https://docs.microsoft.com/en-us/azure/data-factory/connector-sql-server#append-data" TargetMode="External"/><Relationship Id="rId18" Type="http://schemas.openxmlformats.org/officeDocument/2006/relationships/hyperlink" Target="https://www.pass.org/summit/2019/Learn/SpeakerDetails.aspx?spid=4116" TargetMode="External"/><Relationship Id="rId3" Type="http://schemas.openxmlformats.org/officeDocument/2006/relationships/image" Target="../media/image12.png"/><Relationship Id="rId7" Type="http://schemas.openxmlformats.org/officeDocument/2006/relationships/image" Target="../media/image28.svg"/><Relationship Id="rId12" Type="http://schemas.openxmlformats.org/officeDocument/2006/relationships/hyperlink" Target="https://docs.microsoft.com/en-us/azure/data-factory/connector-azure-sql-data-warehouse" TargetMode="External"/><Relationship Id="rId17" Type="http://schemas.openxmlformats.org/officeDocument/2006/relationships/hyperlink" Target="https://github.com/furmangg/automating-azure-sql-dw" TargetMode="External"/><Relationship Id="rId2" Type="http://schemas.openxmlformats.org/officeDocument/2006/relationships/notesSlide" Target="../notesSlides/notesSlide8.xml"/><Relationship Id="rId16" Type="http://schemas.openxmlformats.org/officeDocument/2006/relationships/hyperlink" Target="https://aka.ms/azuremsi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png"/><Relationship Id="rId11" Type="http://schemas.openxmlformats.org/officeDocument/2006/relationships/hyperlink" Target="https://docs.microsoft.com/en-us/azure/data-factory/copy-activity-performance" TargetMode="External"/><Relationship Id="rId5" Type="http://schemas.openxmlformats.org/officeDocument/2006/relationships/image" Target="../media/image11.png"/><Relationship Id="rId15" Type="http://schemas.openxmlformats.org/officeDocument/2006/relationships/hyperlink" Target="https://www.youtube.com/watch?v=bBi1bll2928" TargetMode="External"/><Relationship Id="rId10" Type="http://schemas.openxmlformats.org/officeDocument/2006/relationships/hyperlink" Target="https://docs.microsoft.com/en-us/azure/data-factory/" TargetMode="External"/><Relationship Id="rId4" Type="http://schemas.openxmlformats.org/officeDocument/2006/relationships/hyperlink" Target="http://fleitasarts.com/" TargetMode="External"/><Relationship Id="rId9" Type="http://schemas.openxmlformats.org/officeDocument/2006/relationships/hyperlink" Target="https://netflix.com/trollhunters" TargetMode="External"/><Relationship Id="rId14" Type="http://schemas.openxmlformats.org/officeDocument/2006/relationships/hyperlink" Target="https://blogs.msdn.microsoft.com/sqlcat/2015/08/11/choosing-hash-distributed-table-vs-round-robin-distributed-table-in-azure-sql-dw-service/" TargetMode="Externa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://bit.ly/2Z0OpUn" TargetMode="External"/><Relationship Id="rId3" Type="http://schemas.openxmlformats.org/officeDocument/2006/relationships/image" Target="../media/image13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png"/><Relationship Id="rId5" Type="http://schemas.openxmlformats.org/officeDocument/2006/relationships/hyperlink" Target="http://fleitasarts.com/" TargetMode="Externa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arallelogram 1">
            <a:extLst>
              <a:ext uri="{FF2B5EF4-FFF2-40B4-BE49-F238E27FC236}">
                <a16:creationId xmlns:a16="http://schemas.microsoft.com/office/drawing/2014/main" id="{B7080350-FA62-48BA-8AC1-5A2653191B8C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2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D61A76D3-7994-43AF-BEE6-901804759BC6}"/>
              </a:ext>
            </a:extLst>
          </p:cNvPr>
          <p:cNvSpPr txBox="1">
            <a:spLocks/>
          </p:cNvSpPr>
          <p:nvPr/>
        </p:nvSpPr>
        <p:spPr>
          <a:xfrm>
            <a:off x="478126" y="361933"/>
            <a:ext cx="6028267" cy="132999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PASS Insights</a:t>
            </a:r>
          </a:p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August, 2019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23DAB258-8384-4724-A776-8DD8249C7D7F}"/>
              </a:ext>
            </a:extLst>
          </p:cNvPr>
          <p:cNvSpPr txBox="1">
            <a:spLocks/>
          </p:cNvSpPr>
          <p:nvPr/>
        </p:nvSpPr>
        <p:spPr>
          <a:xfrm>
            <a:off x="478126" y="2667886"/>
            <a:ext cx="5617874" cy="195338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2800" dirty="0">
                <a:solidFill>
                  <a:srgbClr val="000000"/>
                </a:solidFill>
              </a:rPr>
              <a:t>5 minutes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Light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13" name="Picture 12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146FB63D-A309-4C75-9E18-04A42D2A02E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F58D876F-D5EE-4405-878E-66954C39C6E2}"/>
              </a:ext>
            </a:extLst>
          </p:cNvPr>
          <p:cNvSpPr txBox="1">
            <a:spLocks/>
          </p:cNvSpPr>
          <p:nvPr/>
        </p:nvSpPr>
        <p:spPr>
          <a:xfrm>
            <a:off x="478126" y="5617273"/>
            <a:ext cx="6028267" cy="9526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1867" b="0" i="0" kern="1200" baseline="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Century Gothic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0CD"/>
              </a:buClr>
              <a:buSzTx/>
              <a:buFont typeface="Arial"/>
              <a:buNone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Segoe UI"/>
                <a:ea typeface="+mn-ea"/>
              </a:rPr>
              <a:t>Hiram Fleitas</a:t>
            </a:r>
          </a:p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0CD"/>
              </a:buClr>
              <a:buSzTx/>
              <a:buFont typeface="Arial"/>
              <a:buNone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Segoe UI"/>
                <a:ea typeface="+mn-ea"/>
              </a:rPr>
              <a:t>Fleitas Arts</a:t>
            </a:r>
          </a:p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0CD"/>
              </a:buClr>
              <a:buSzTx/>
              <a:buFont typeface="Arial"/>
              <a:buNone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srgbClr val="F9413A"/>
                </a:solidFill>
                <a:effectLst/>
                <a:uLnTx/>
                <a:uFillTx/>
                <a:latin typeface="Segoe UI"/>
                <a:ea typeface="+mn-ea"/>
              </a:rPr>
              <a:t>github.com/</a:t>
            </a:r>
            <a:r>
              <a:rPr kumimoji="0" lang="en-US" sz="1867" b="0" i="0" u="none" strike="noStrike" kern="1200" cap="none" spc="0" normalizeH="0" baseline="0" noProof="0" dirty="0" err="1">
                <a:ln>
                  <a:noFill/>
                </a:ln>
                <a:solidFill>
                  <a:srgbClr val="F9413A"/>
                </a:solidFill>
                <a:effectLst/>
                <a:uLnTx/>
                <a:uFillTx/>
                <a:latin typeface="Segoe UI"/>
                <a:ea typeface="+mn-ea"/>
              </a:rPr>
              <a:t>hfleitas</a:t>
            </a: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srgbClr val="F9413A"/>
                </a:solidFill>
                <a:effectLst/>
                <a:uLnTx/>
                <a:uFillTx/>
                <a:latin typeface="Segoe UI"/>
                <a:ea typeface="+mn-ea"/>
              </a:rPr>
              <a:t>/rig</a:t>
            </a:r>
          </a:p>
        </p:txBody>
      </p:sp>
      <p:sp>
        <p:nvSpPr>
          <p:cNvPr id="17" name="Rectangle 16">
            <a:hlinkClick r:id="rId5"/>
            <a:extLst>
              <a:ext uri="{FF2B5EF4-FFF2-40B4-BE49-F238E27FC236}">
                <a16:creationId xmlns:a16="http://schemas.microsoft.com/office/drawing/2014/main" id="{29917896-A718-4AE9-9F1B-9C1820E9E7AC}"/>
              </a:ext>
            </a:extLst>
          </p:cNvPr>
          <p:cNvSpPr/>
          <p:nvPr/>
        </p:nvSpPr>
        <p:spPr>
          <a:xfrm>
            <a:off x="478125" y="6263013"/>
            <a:ext cx="4452015" cy="269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9" name="Picture 2" descr="Image result for trollhunters toby in armor">
            <a:extLst>
              <a:ext uri="{FF2B5EF4-FFF2-40B4-BE49-F238E27FC236}">
                <a16:creationId xmlns:a16="http://schemas.microsoft.com/office/drawing/2014/main" id="{3856925E-AC16-4043-85D6-C3D1388B01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5" r="8793"/>
          <a:stretch/>
        </p:blipFill>
        <p:spPr bwMode="auto">
          <a:xfrm flipH="1">
            <a:off x="7522028" y="0"/>
            <a:ext cx="54547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03189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CD33D87E-3E6F-451B-BA6F-F63547612BA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</a:extLst>
          </a:blip>
          <a:srcRect r="48015"/>
          <a:stretch/>
        </p:blipFill>
        <p:spPr>
          <a:xfrm>
            <a:off x="5870125" y="-38846"/>
            <a:ext cx="6361509" cy="6878493"/>
          </a:xfrm>
          <a:prstGeom prst="rect">
            <a:avLst/>
          </a:prstGeom>
        </p:spPr>
      </p:pic>
      <p:sp>
        <p:nvSpPr>
          <p:cNvPr id="116" name="Parallelogram 1">
            <a:extLst>
              <a:ext uri="{FF2B5EF4-FFF2-40B4-BE49-F238E27FC236}">
                <a16:creationId xmlns:a16="http://schemas.microsoft.com/office/drawing/2014/main" id="{E4324E76-8113-4A9B-993C-280398418E84}"/>
              </a:ext>
            </a:extLst>
          </p:cNvPr>
          <p:cNvSpPr/>
          <p:nvPr/>
        </p:nvSpPr>
        <p:spPr>
          <a:xfrm>
            <a:off x="5619448" y="-33512"/>
            <a:ext cx="2954053" cy="6919832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10" name="Parallelogram 1">
            <a:extLst>
              <a:ext uri="{FF2B5EF4-FFF2-40B4-BE49-F238E27FC236}">
                <a16:creationId xmlns:a16="http://schemas.microsoft.com/office/drawing/2014/main" id="{A748839B-0E19-4E6A-A843-757212BA1D5E}"/>
              </a:ext>
            </a:extLst>
          </p:cNvPr>
          <p:cNvSpPr/>
          <p:nvPr/>
        </p:nvSpPr>
        <p:spPr>
          <a:xfrm>
            <a:off x="5792287" y="-36108"/>
            <a:ext cx="2954052" cy="6919832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DD615AB-F47C-44FE-977A-EDED68FB3CF2}"/>
              </a:ext>
            </a:extLst>
          </p:cNvPr>
          <p:cNvSpPr txBox="1"/>
          <p:nvPr/>
        </p:nvSpPr>
        <p:spPr>
          <a:xfrm>
            <a:off x="8128000" y="2367075"/>
            <a:ext cx="3930133" cy="243607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n-US"/>
            </a:defPPr>
            <a:lvl1pPr marR="0" lvl="0" indent="0" defTabSz="457200" fontAlgn="auto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5784706" algn="l"/>
              </a:tabLst>
              <a:defRPr kumimoji="0" sz="5333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5784706" algn="l"/>
              </a:tabLst>
              <a:defRPr/>
            </a:pPr>
            <a:r>
              <a:rPr kumimoji="0" lang="en-US" sz="8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charset="0"/>
                <a:cs typeface="Segoe UI Light" charset="0"/>
              </a:rPr>
              <a:t>Thank You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8885D882-A816-4431-B2BD-0A88685C14DE}"/>
              </a:ext>
            </a:extLst>
          </p:cNvPr>
          <p:cNvGrpSpPr/>
          <p:nvPr/>
        </p:nvGrpSpPr>
        <p:grpSpPr>
          <a:xfrm>
            <a:off x="9701615" y="3766679"/>
            <a:ext cx="2823576" cy="3101587"/>
            <a:chOff x="7817743" y="847725"/>
            <a:chExt cx="2709763" cy="3352431"/>
          </a:xfrm>
        </p:grpSpPr>
        <p:sp>
          <p:nvSpPr>
            <p:cNvPr id="103" name="Flowchart: Data 1">
              <a:extLst>
                <a:ext uri="{FF2B5EF4-FFF2-40B4-BE49-F238E27FC236}">
                  <a16:creationId xmlns:a16="http://schemas.microsoft.com/office/drawing/2014/main" id="{13331062-6713-49EA-BB75-DD645018BA65}"/>
                </a:ext>
              </a:extLst>
            </p:cNvPr>
            <p:cNvSpPr/>
            <p:nvPr/>
          </p:nvSpPr>
          <p:spPr>
            <a:xfrm>
              <a:off x="8877300" y="847725"/>
              <a:ext cx="942975" cy="1640757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58 h 10058"/>
                <a:gd name="connsiteX1" fmla="*/ 4222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58 h 10058"/>
                <a:gd name="connsiteX1" fmla="*/ 4727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00 h 10000"/>
                <a:gd name="connsiteX1" fmla="*/ 54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016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218 w 10000"/>
                <a:gd name="connsiteY1" fmla="*/ 15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15"/>
                <a:gd name="connsiteX1" fmla="*/ 7218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15">
                  <a:moveTo>
                    <a:pt x="0" y="10000"/>
                  </a:moveTo>
                  <a:lnTo>
                    <a:pt x="7218" y="15"/>
                  </a:lnTo>
                  <a:lnTo>
                    <a:pt x="10000" y="0"/>
                  </a:lnTo>
                  <a:lnTo>
                    <a:pt x="2672" y="10015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4" name="Flowchart: Data 1">
              <a:extLst>
                <a:ext uri="{FF2B5EF4-FFF2-40B4-BE49-F238E27FC236}">
                  <a16:creationId xmlns:a16="http://schemas.microsoft.com/office/drawing/2014/main" id="{6CDC5C2C-6875-4B10-BE9F-3ED3B9DA4138}"/>
                </a:ext>
              </a:extLst>
            </p:cNvPr>
            <p:cNvSpPr/>
            <p:nvPr/>
          </p:nvSpPr>
          <p:spPr>
            <a:xfrm>
              <a:off x="9239250" y="847725"/>
              <a:ext cx="942975" cy="1640757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58 h 10058"/>
                <a:gd name="connsiteX1" fmla="*/ 4222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58 h 10058"/>
                <a:gd name="connsiteX1" fmla="*/ 4727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00 h 10000"/>
                <a:gd name="connsiteX1" fmla="*/ 54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016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218 w 10000"/>
                <a:gd name="connsiteY1" fmla="*/ 15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15"/>
                <a:gd name="connsiteX1" fmla="*/ 7218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15">
                  <a:moveTo>
                    <a:pt x="0" y="10000"/>
                  </a:moveTo>
                  <a:lnTo>
                    <a:pt x="7218" y="15"/>
                  </a:lnTo>
                  <a:lnTo>
                    <a:pt x="10000" y="0"/>
                  </a:lnTo>
                  <a:lnTo>
                    <a:pt x="2672" y="10015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5" name="Flowchart: Data 1">
              <a:extLst>
                <a:ext uri="{FF2B5EF4-FFF2-40B4-BE49-F238E27FC236}">
                  <a16:creationId xmlns:a16="http://schemas.microsoft.com/office/drawing/2014/main" id="{32EBA780-19A7-438B-B359-10E96D2C3282}"/>
                </a:ext>
              </a:extLst>
            </p:cNvPr>
            <p:cNvSpPr/>
            <p:nvPr/>
          </p:nvSpPr>
          <p:spPr>
            <a:xfrm>
              <a:off x="7817743" y="2559399"/>
              <a:ext cx="942975" cy="1640757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58 h 10058"/>
                <a:gd name="connsiteX1" fmla="*/ 4222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58 h 10058"/>
                <a:gd name="connsiteX1" fmla="*/ 4727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00 h 10000"/>
                <a:gd name="connsiteX1" fmla="*/ 54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016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218 w 10000"/>
                <a:gd name="connsiteY1" fmla="*/ 15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15"/>
                <a:gd name="connsiteX1" fmla="*/ 7218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15">
                  <a:moveTo>
                    <a:pt x="0" y="10000"/>
                  </a:moveTo>
                  <a:lnTo>
                    <a:pt x="7218" y="15"/>
                  </a:lnTo>
                  <a:lnTo>
                    <a:pt x="10000" y="0"/>
                  </a:lnTo>
                  <a:lnTo>
                    <a:pt x="2672" y="10015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6" name="Flowchart: Data 1">
              <a:extLst>
                <a:ext uri="{FF2B5EF4-FFF2-40B4-BE49-F238E27FC236}">
                  <a16:creationId xmlns:a16="http://schemas.microsoft.com/office/drawing/2014/main" id="{31966C93-1119-4040-BE28-D394EE652711}"/>
                </a:ext>
              </a:extLst>
            </p:cNvPr>
            <p:cNvSpPr/>
            <p:nvPr/>
          </p:nvSpPr>
          <p:spPr>
            <a:xfrm>
              <a:off x="8170047" y="2559399"/>
              <a:ext cx="942975" cy="1640757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58 h 10058"/>
                <a:gd name="connsiteX1" fmla="*/ 4222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58 h 10058"/>
                <a:gd name="connsiteX1" fmla="*/ 4727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00 h 10000"/>
                <a:gd name="connsiteX1" fmla="*/ 54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016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218 w 10000"/>
                <a:gd name="connsiteY1" fmla="*/ 15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15"/>
                <a:gd name="connsiteX1" fmla="*/ 7218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15">
                  <a:moveTo>
                    <a:pt x="0" y="10000"/>
                  </a:moveTo>
                  <a:lnTo>
                    <a:pt x="7218" y="15"/>
                  </a:lnTo>
                  <a:lnTo>
                    <a:pt x="10000" y="0"/>
                  </a:lnTo>
                  <a:lnTo>
                    <a:pt x="2672" y="10015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7" name="Flowchart: Data 1">
              <a:extLst>
                <a:ext uri="{FF2B5EF4-FFF2-40B4-BE49-F238E27FC236}">
                  <a16:creationId xmlns:a16="http://schemas.microsoft.com/office/drawing/2014/main" id="{C7032FEA-E1C3-4909-948C-5CB5A66B937E}"/>
                </a:ext>
              </a:extLst>
            </p:cNvPr>
            <p:cNvSpPr/>
            <p:nvPr/>
          </p:nvSpPr>
          <p:spPr>
            <a:xfrm>
              <a:off x="8522351" y="2559399"/>
              <a:ext cx="942975" cy="1640757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58 h 10058"/>
                <a:gd name="connsiteX1" fmla="*/ 4222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58 h 10058"/>
                <a:gd name="connsiteX1" fmla="*/ 4727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00 h 10000"/>
                <a:gd name="connsiteX1" fmla="*/ 54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016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218 w 10000"/>
                <a:gd name="connsiteY1" fmla="*/ 15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15"/>
                <a:gd name="connsiteX1" fmla="*/ 7218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15">
                  <a:moveTo>
                    <a:pt x="0" y="10000"/>
                  </a:moveTo>
                  <a:lnTo>
                    <a:pt x="7218" y="15"/>
                  </a:lnTo>
                  <a:lnTo>
                    <a:pt x="10000" y="0"/>
                  </a:lnTo>
                  <a:lnTo>
                    <a:pt x="2672" y="10015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8" name="Flowchart: Data 1">
              <a:extLst>
                <a:ext uri="{FF2B5EF4-FFF2-40B4-BE49-F238E27FC236}">
                  <a16:creationId xmlns:a16="http://schemas.microsoft.com/office/drawing/2014/main" id="{15D7601F-2E7E-4EA0-97EB-909EDE620088}"/>
                </a:ext>
              </a:extLst>
            </p:cNvPr>
            <p:cNvSpPr/>
            <p:nvPr/>
          </p:nvSpPr>
          <p:spPr>
            <a:xfrm>
              <a:off x="9584531" y="847725"/>
              <a:ext cx="942975" cy="1640757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58 h 10058"/>
                <a:gd name="connsiteX1" fmla="*/ 4222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58 h 10058"/>
                <a:gd name="connsiteX1" fmla="*/ 4727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00 h 10000"/>
                <a:gd name="connsiteX1" fmla="*/ 54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016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218 w 10000"/>
                <a:gd name="connsiteY1" fmla="*/ 15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15"/>
                <a:gd name="connsiteX1" fmla="*/ 7218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  <a:gd name="connsiteX0" fmla="*/ 0 w 10000"/>
                <a:gd name="connsiteY0" fmla="*/ 10000 h 10015"/>
                <a:gd name="connsiteX1" fmla="*/ 7167 w 10000"/>
                <a:gd name="connsiteY1" fmla="*/ 30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  <a:gd name="connsiteX0" fmla="*/ 0 w 10000"/>
                <a:gd name="connsiteY0" fmla="*/ 10000 h 10015"/>
                <a:gd name="connsiteX1" fmla="*/ 7217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15">
                  <a:moveTo>
                    <a:pt x="0" y="10000"/>
                  </a:moveTo>
                  <a:lnTo>
                    <a:pt x="7217" y="15"/>
                  </a:lnTo>
                  <a:lnTo>
                    <a:pt x="10000" y="0"/>
                  </a:lnTo>
                  <a:lnTo>
                    <a:pt x="2672" y="10015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135" name="Picture 134">
            <a:extLst>
              <a:ext uri="{FF2B5EF4-FFF2-40B4-BE49-F238E27FC236}">
                <a16:creationId xmlns:a16="http://schemas.microsoft.com/office/drawing/2014/main" id="{422F43FD-4712-4797-93AD-EA50DD8A997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5900"/>
                    </a14:imgEffect>
                  </a14:imgLayer>
                </a14:imgProps>
              </a:ext>
            </a:extLst>
          </a:blip>
          <a:srcRect l="9309"/>
          <a:stretch/>
        </p:blipFill>
        <p:spPr>
          <a:xfrm>
            <a:off x="0" y="1900964"/>
            <a:ext cx="3371690" cy="4957036"/>
          </a:xfrm>
          <a:prstGeom prst="rect">
            <a:avLst/>
          </a:prstGeom>
        </p:spPr>
      </p:pic>
      <p:sp>
        <p:nvSpPr>
          <p:cNvPr id="136" name="Parallelogram 1">
            <a:extLst>
              <a:ext uri="{FF2B5EF4-FFF2-40B4-BE49-F238E27FC236}">
                <a16:creationId xmlns:a16="http://schemas.microsoft.com/office/drawing/2014/main" id="{9CC6F700-7ADE-400D-A16D-9077A7024DD2}"/>
              </a:ext>
            </a:extLst>
          </p:cNvPr>
          <p:cNvSpPr/>
          <p:nvPr/>
        </p:nvSpPr>
        <p:spPr>
          <a:xfrm rot="16200000">
            <a:off x="3175189" y="3276930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37" name="Text Placeholder 9">
            <a:hlinkClick r:id="rId7"/>
            <a:extLst>
              <a:ext uri="{FF2B5EF4-FFF2-40B4-BE49-F238E27FC236}">
                <a16:creationId xmlns:a16="http://schemas.microsoft.com/office/drawing/2014/main" id="{35C03F53-9988-4647-831B-D064C7DCD342}"/>
              </a:ext>
            </a:extLst>
          </p:cNvPr>
          <p:cNvSpPr txBox="1">
            <a:spLocks/>
          </p:cNvSpPr>
          <p:nvPr/>
        </p:nvSpPr>
        <p:spPr>
          <a:xfrm>
            <a:off x="3948805" y="2367075"/>
            <a:ext cx="2118898" cy="40568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@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hiramfleitas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138" name="Picture 2" descr="Image result for twitter logo">
            <a:hlinkClick r:id="rId7"/>
            <a:extLst>
              <a:ext uri="{FF2B5EF4-FFF2-40B4-BE49-F238E27FC236}">
                <a16:creationId xmlns:a16="http://schemas.microsoft.com/office/drawing/2014/main" id="{8575EB99-8874-42D3-8A46-A75F6690EC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8808" y="2367075"/>
            <a:ext cx="405687" cy="405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9" name="Picture 6" descr="Image result for linkedin logo">
            <a:extLst>
              <a:ext uri="{FF2B5EF4-FFF2-40B4-BE49-F238E27FC236}">
                <a16:creationId xmlns:a16="http://schemas.microsoft.com/office/drawing/2014/main" id="{3916EB5A-0711-401A-8A77-38D889DF44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5705" y="5119026"/>
            <a:ext cx="405687" cy="405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0" name="Picture 139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49DCE156-7B0F-4B91-B47C-6EE84EB721C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0116" y="4441028"/>
            <a:ext cx="408482" cy="408482"/>
          </a:xfrm>
          <a:prstGeom prst="rect">
            <a:avLst/>
          </a:prstGeom>
        </p:spPr>
      </p:pic>
      <p:pic>
        <p:nvPicPr>
          <p:cNvPr id="141" name="Picture 14" descr="Image result for wordpress logo">
            <a:extLst>
              <a:ext uri="{FF2B5EF4-FFF2-40B4-BE49-F238E27FC236}">
                <a16:creationId xmlns:a16="http://schemas.microsoft.com/office/drawing/2014/main" id="{8764E823-B223-45BA-9185-5281F5D20C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6010" y="3723675"/>
            <a:ext cx="408482" cy="408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2" name="Text Placeholder 9">
            <a:hlinkClick r:id="rId12"/>
            <a:extLst>
              <a:ext uri="{FF2B5EF4-FFF2-40B4-BE49-F238E27FC236}">
                <a16:creationId xmlns:a16="http://schemas.microsoft.com/office/drawing/2014/main" id="{2BB229D3-F44A-4673-AE41-E332568EA251}"/>
              </a:ext>
            </a:extLst>
          </p:cNvPr>
          <p:cNvSpPr txBox="1">
            <a:spLocks/>
          </p:cNvSpPr>
          <p:nvPr/>
        </p:nvSpPr>
        <p:spPr>
          <a:xfrm>
            <a:off x="3942614" y="4441028"/>
            <a:ext cx="1583711" cy="40568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/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hfleitas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143" name="Picture 16" descr="Image result for outlook email logo black">
            <a:extLst>
              <a:ext uri="{FF2B5EF4-FFF2-40B4-BE49-F238E27FC236}">
                <a16:creationId xmlns:a16="http://schemas.microsoft.com/office/drawing/2014/main" id="{CBE677B1-17B7-4BFE-98A1-6FF1B1D0B0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6010" y="3045375"/>
            <a:ext cx="405687" cy="405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4" name="Text Placeholder 9">
            <a:hlinkClick r:id="rId14"/>
            <a:extLst>
              <a:ext uri="{FF2B5EF4-FFF2-40B4-BE49-F238E27FC236}">
                <a16:creationId xmlns:a16="http://schemas.microsoft.com/office/drawing/2014/main" id="{9350C03F-1589-40F0-92AD-8508AC7A61B8}"/>
              </a:ext>
            </a:extLst>
          </p:cNvPr>
          <p:cNvSpPr txBox="1">
            <a:spLocks/>
          </p:cNvSpPr>
          <p:nvPr/>
        </p:nvSpPr>
        <p:spPr>
          <a:xfrm>
            <a:off x="3946010" y="3718358"/>
            <a:ext cx="2234587" cy="41379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 fleitasarts.com</a:t>
            </a:r>
          </a:p>
        </p:txBody>
      </p:sp>
      <p:sp>
        <p:nvSpPr>
          <p:cNvPr id="145" name="Text Placeholder 9">
            <a:hlinkClick r:id="rId15"/>
            <a:extLst>
              <a:ext uri="{FF2B5EF4-FFF2-40B4-BE49-F238E27FC236}">
                <a16:creationId xmlns:a16="http://schemas.microsoft.com/office/drawing/2014/main" id="{2C2298AC-F52A-4C3A-9AC0-73B07873D275}"/>
              </a:ext>
            </a:extLst>
          </p:cNvPr>
          <p:cNvSpPr txBox="1">
            <a:spLocks/>
          </p:cNvSpPr>
          <p:nvPr/>
        </p:nvSpPr>
        <p:spPr>
          <a:xfrm>
            <a:off x="3965705" y="5119026"/>
            <a:ext cx="1934347" cy="40568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hiramfleitas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146" name="Text Placeholder 9">
            <a:hlinkClick r:id="rId16"/>
            <a:extLst>
              <a:ext uri="{FF2B5EF4-FFF2-40B4-BE49-F238E27FC236}">
                <a16:creationId xmlns:a16="http://schemas.microsoft.com/office/drawing/2014/main" id="{C2459907-9E2B-414C-BEE9-F608406B2324}"/>
              </a:ext>
            </a:extLst>
          </p:cNvPr>
          <p:cNvSpPr txBox="1">
            <a:spLocks/>
          </p:cNvSpPr>
          <p:nvPr/>
        </p:nvSpPr>
        <p:spPr>
          <a:xfrm>
            <a:off x="3948805" y="3042717"/>
            <a:ext cx="3080995" cy="40568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 hiram@fleitasarts.com</a:t>
            </a:r>
          </a:p>
        </p:txBody>
      </p:sp>
      <p:sp>
        <p:nvSpPr>
          <p:cNvPr id="147" name="Text Placeholder 9">
            <a:extLst>
              <a:ext uri="{FF2B5EF4-FFF2-40B4-BE49-F238E27FC236}">
                <a16:creationId xmlns:a16="http://schemas.microsoft.com/office/drawing/2014/main" id="{7A7C3F00-1257-4EDC-B3B1-2BF9145F44FE}"/>
              </a:ext>
            </a:extLst>
          </p:cNvPr>
          <p:cNvSpPr txBox="1">
            <a:spLocks/>
          </p:cNvSpPr>
          <p:nvPr/>
        </p:nvSpPr>
        <p:spPr>
          <a:xfrm>
            <a:off x="478126" y="361933"/>
            <a:ext cx="6028267" cy="132999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Hiram Fleitas</a:t>
            </a:r>
          </a:p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Owner Fleitas Arts</a:t>
            </a:r>
          </a:p>
        </p:txBody>
      </p:sp>
      <p:sp>
        <p:nvSpPr>
          <p:cNvPr id="117" name="Parallelogram 1">
            <a:extLst>
              <a:ext uri="{FF2B5EF4-FFF2-40B4-BE49-F238E27FC236}">
                <a16:creationId xmlns:a16="http://schemas.microsoft.com/office/drawing/2014/main" id="{4403C4D6-AF36-4C27-9DAB-D168EFCFBD3D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18" name="Picture 117" descr="A close up of a logo&#10;&#10;Description generated with very high confidence">
            <a:hlinkClick r:id="rId14"/>
            <a:extLst>
              <a:ext uri="{FF2B5EF4-FFF2-40B4-BE49-F238E27FC236}">
                <a16:creationId xmlns:a16="http://schemas.microsoft.com/office/drawing/2014/main" id="{8FB4316A-6486-4639-8B8C-C13145D71253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9797779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Image result for trollhunters toby in armor">
            <a:extLst>
              <a:ext uri="{FF2B5EF4-FFF2-40B4-BE49-F238E27FC236}">
                <a16:creationId xmlns:a16="http://schemas.microsoft.com/office/drawing/2014/main" id="{9C2BEFC9-5D19-45C6-8EEB-328D00D0CB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5" r="8793"/>
          <a:stretch/>
        </p:blipFill>
        <p:spPr bwMode="auto">
          <a:xfrm flipH="1">
            <a:off x="7522028" y="0"/>
            <a:ext cx="54547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Parallelogram 1">
            <a:extLst>
              <a:ext uri="{FF2B5EF4-FFF2-40B4-BE49-F238E27FC236}">
                <a16:creationId xmlns:a16="http://schemas.microsoft.com/office/drawing/2014/main" id="{B7080350-FA62-48BA-8AC1-5A2653191B8C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2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D61A76D3-7994-43AF-BEE6-901804759BC6}"/>
              </a:ext>
            </a:extLst>
          </p:cNvPr>
          <p:cNvSpPr txBox="1">
            <a:spLocks/>
          </p:cNvSpPr>
          <p:nvPr/>
        </p:nvSpPr>
        <p:spPr>
          <a:xfrm>
            <a:off x="478126" y="361933"/>
            <a:ext cx="10574684" cy="132999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Copy to Azure SQL</a:t>
            </a:r>
          </a:p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From On-Prem with Azure Data Factory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23DAB258-8384-4724-A776-8DD8249C7D7F}"/>
              </a:ext>
            </a:extLst>
          </p:cNvPr>
          <p:cNvSpPr txBox="1">
            <a:spLocks/>
          </p:cNvSpPr>
          <p:nvPr/>
        </p:nvSpPr>
        <p:spPr>
          <a:xfrm>
            <a:off x="478126" y="2667886"/>
            <a:ext cx="5617874" cy="19533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Azure Data Factory</a:t>
            </a:r>
          </a:p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>
                <a:solidFill>
                  <a:srgbClr val="000000"/>
                </a:solidFill>
              </a:rPr>
              <a:t>SQL Server</a:t>
            </a:r>
          </a:p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>
                <a:solidFill>
                  <a:srgbClr val="000000"/>
                </a:solidFill>
              </a:rPr>
              <a:t>Azure SQL Data Warehouse</a:t>
            </a:r>
          </a:p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Azure SQL Hyperscale</a:t>
            </a:r>
          </a:p>
        </p:txBody>
      </p:sp>
      <p:pic>
        <p:nvPicPr>
          <p:cNvPr id="13" name="Picture 12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146FB63D-A309-4C75-9E18-04A42D2A02E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33D3A01F-1527-4B3E-AD3E-606DA33908A6}"/>
              </a:ext>
            </a:extLst>
          </p:cNvPr>
          <p:cNvSpPr txBox="1">
            <a:spLocks/>
          </p:cNvSpPr>
          <p:nvPr/>
        </p:nvSpPr>
        <p:spPr>
          <a:xfrm>
            <a:off x="478126" y="5617273"/>
            <a:ext cx="6028267" cy="9526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1867" b="0" i="0" kern="1200" baseline="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Century Gothic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0CD"/>
              </a:buClr>
              <a:buSzTx/>
              <a:buFont typeface="Arial"/>
              <a:buNone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Segoe UI"/>
                <a:ea typeface="+mn-ea"/>
              </a:rPr>
              <a:t>Hiram Fleitas</a:t>
            </a:r>
          </a:p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0CD"/>
              </a:buClr>
              <a:buSzTx/>
              <a:buFont typeface="Arial"/>
              <a:buNone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Segoe UI"/>
                <a:ea typeface="+mn-ea"/>
              </a:rPr>
              <a:t>Fleitas Arts</a:t>
            </a:r>
          </a:p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0CD"/>
              </a:buClr>
              <a:buSzTx/>
              <a:buFont typeface="Arial"/>
              <a:buNone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srgbClr val="F9413A"/>
                </a:solidFill>
                <a:effectLst/>
                <a:uLnTx/>
                <a:uFillTx/>
                <a:latin typeface="Segoe UI"/>
                <a:ea typeface="+mn-ea"/>
              </a:rPr>
              <a:t>github.com/</a:t>
            </a:r>
            <a:r>
              <a:rPr kumimoji="0" lang="en-US" sz="1867" b="0" i="0" u="none" strike="noStrike" kern="1200" cap="none" spc="0" normalizeH="0" baseline="0" noProof="0" dirty="0" err="1">
                <a:ln>
                  <a:noFill/>
                </a:ln>
                <a:solidFill>
                  <a:srgbClr val="F9413A"/>
                </a:solidFill>
                <a:effectLst/>
                <a:uLnTx/>
                <a:uFillTx/>
                <a:latin typeface="Segoe UI"/>
                <a:ea typeface="+mn-ea"/>
              </a:rPr>
              <a:t>hfleitas</a:t>
            </a: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srgbClr val="F9413A"/>
                </a:solidFill>
                <a:effectLst/>
                <a:uLnTx/>
                <a:uFillTx/>
                <a:latin typeface="Segoe UI"/>
                <a:ea typeface="+mn-ea"/>
              </a:rPr>
              <a:t>/rig</a:t>
            </a:r>
          </a:p>
        </p:txBody>
      </p:sp>
      <p:sp>
        <p:nvSpPr>
          <p:cNvPr id="11" name="Rectangle 10">
            <a:hlinkClick r:id="rId6"/>
            <a:extLst>
              <a:ext uri="{FF2B5EF4-FFF2-40B4-BE49-F238E27FC236}">
                <a16:creationId xmlns:a16="http://schemas.microsoft.com/office/drawing/2014/main" id="{830B7893-B577-46E9-8AD5-DDBB816EF4DA}"/>
              </a:ext>
            </a:extLst>
          </p:cNvPr>
          <p:cNvSpPr/>
          <p:nvPr/>
        </p:nvSpPr>
        <p:spPr>
          <a:xfrm>
            <a:off x="478125" y="6263013"/>
            <a:ext cx="4452015" cy="269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470052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A50E205A-ED65-4D60-BF9F-95042394C83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</a:extLst>
          </a:blip>
          <a:srcRect l="-1" r="48230"/>
          <a:stretch/>
        </p:blipFill>
        <p:spPr>
          <a:xfrm>
            <a:off x="-25149" y="-24681"/>
            <a:ext cx="6337049" cy="6880162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A7FE878A-F513-426C-8D9F-E27D645E16CD}"/>
              </a:ext>
            </a:extLst>
          </p:cNvPr>
          <p:cNvGrpSpPr/>
          <p:nvPr/>
        </p:nvGrpSpPr>
        <p:grpSpPr>
          <a:xfrm>
            <a:off x="570484" y="2260159"/>
            <a:ext cx="3503429" cy="2391715"/>
            <a:chOff x="427863" y="1753641"/>
            <a:chExt cx="2627572" cy="1793786"/>
          </a:xfrm>
        </p:grpSpPr>
        <p:sp>
          <p:nvSpPr>
            <p:cNvPr id="33" name="Title 3">
              <a:extLst>
                <a:ext uri="{FF2B5EF4-FFF2-40B4-BE49-F238E27FC236}">
                  <a16:creationId xmlns:a16="http://schemas.microsoft.com/office/drawing/2014/main" id="{A73C4AB5-5B4E-4DB3-ACB9-2ADF08574D53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427863" y="1753641"/>
              <a:ext cx="2627572" cy="1243983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0" marR="0" indent="0" algn="l" defTabSz="457200" rtl="0" eaLnBrk="1" fontAlgn="auto" latinLnBrk="0" hangingPunct="1">
                <a:lnSpc>
                  <a:spcPts val="35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lang="en-US" sz="3600" b="0" i="0" u="none" strike="noStrike" kern="1200" cap="none" spc="0" normalizeH="0" baseline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Segoe UI Light" charset="0"/>
                  <a:ea typeface="Segoe UI Light" charset="0"/>
                  <a:cs typeface="Segoe UI Light" charset="0"/>
                </a:defRPr>
              </a:lvl1pPr>
            </a:lstStyle>
            <a:p>
              <a:pPr marL="0" marR="0" lvl="0" indent="0" algn="l" defTabSz="4572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5784706" algn="l"/>
                </a:tabLst>
                <a:defRPr/>
              </a:pPr>
              <a:r>
                <a:rPr kumimoji="0" lang="en-US" sz="5333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 charset="0"/>
                  <a:cs typeface="Segoe UI Light" charset="0"/>
                </a:rPr>
                <a:t>Session evaluations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04D78686-8D2D-48CA-8135-B2CFF345903F}"/>
                </a:ext>
              </a:extLst>
            </p:cNvPr>
            <p:cNvSpPr/>
            <p:nvPr userDrawn="1"/>
          </p:nvSpPr>
          <p:spPr>
            <a:xfrm>
              <a:off x="427863" y="3108846"/>
              <a:ext cx="1973431" cy="43858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27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Your feedback is very important. </a:t>
              </a:r>
            </a:p>
          </p:txBody>
        </p:sp>
      </p:grpSp>
      <p:sp>
        <p:nvSpPr>
          <p:cNvPr id="25" name="Parallelogram 1">
            <a:extLst>
              <a:ext uri="{FF2B5EF4-FFF2-40B4-BE49-F238E27FC236}">
                <a16:creationId xmlns:a16="http://schemas.microsoft.com/office/drawing/2014/main" id="{8059C9BB-8006-4DD4-B960-0EDF4FAB0ADE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30" name="Picture 29" descr="A close up of a logo&#10;&#10;Description generated with very high confidence">
            <a:hlinkClick r:id="rId5"/>
            <a:extLst>
              <a:ext uri="{FF2B5EF4-FFF2-40B4-BE49-F238E27FC236}">
                <a16:creationId xmlns:a16="http://schemas.microsoft.com/office/drawing/2014/main" id="{9584D667-E8DA-46ED-B3C9-F5E3347B1D1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  <p:pic>
        <p:nvPicPr>
          <p:cNvPr id="23" name="Picture 22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E5F5CB60-3A2B-4F65-A138-8D7AF1FA13F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816"/>
          <a:stretch/>
        </p:blipFill>
        <p:spPr>
          <a:xfrm>
            <a:off x="4078768" y="3638"/>
            <a:ext cx="2257591" cy="6854362"/>
          </a:xfrm>
          <a:prstGeom prst="rect">
            <a:avLst/>
          </a:prstGeom>
        </p:spPr>
      </p:pic>
      <p:sp>
        <p:nvSpPr>
          <p:cNvPr id="36" name="Rounded Rectangle 12">
            <a:extLst>
              <a:ext uri="{FF2B5EF4-FFF2-40B4-BE49-F238E27FC236}">
                <a16:creationId xmlns:a16="http://schemas.microsoft.com/office/drawing/2014/main" id="{AD5F885F-7E86-4ECD-8E69-EFB13D0ECEF8}"/>
              </a:ext>
            </a:extLst>
          </p:cNvPr>
          <p:cNvSpPr/>
          <p:nvPr/>
        </p:nvSpPr>
        <p:spPr>
          <a:xfrm>
            <a:off x="5779102" y="2290005"/>
            <a:ext cx="5857185" cy="379656"/>
          </a:xfrm>
          <a:prstGeom prst="round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This is the link:</a:t>
            </a:r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3C96BFE6-5A7D-4327-BDCA-FBCA54AE15D8}"/>
              </a:ext>
            </a:extLst>
          </p:cNvPr>
          <p:cNvGrpSpPr/>
          <p:nvPr/>
        </p:nvGrpSpPr>
        <p:grpSpPr>
          <a:xfrm>
            <a:off x="7064052" y="966503"/>
            <a:ext cx="3287283" cy="864263"/>
            <a:chOff x="4644397" y="3138891"/>
            <a:chExt cx="2924000" cy="768752"/>
          </a:xfrm>
        </p:grpSpPr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66F1AF1F-EF1C-47BC-9DDF-E9DD32EA59AF}"/>
                </a:ext>
              </a:extLst>
            </p:cNvPr>
            <p:cNvGrpSpPr/>
            <p:nvPr/>
          </p:nvGrpSpPr>
          <p:grpSpPr>
            <a:xfrm>
              <a:off x="6804209" y="3138891"/>
              <a:ext cx="764188" cy="764188"/>
              <a:chOff x="5244547" y="2578127"/>
              <a:chExt cx="764188" cy="764188"/>
            </a:xfrm>
          </p:grpSpPr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D0796B94-ED94-4539-9BA0-2175AD28E470}"/>
                  </a:ext>
                </a:extLst>
              </p:cNvPr>
              <p:cNvSpPr/>
              <p:nvPr/>
            </p:nvSpPr>
            <p:spPr>
              <a:xfrm>
                <a:off x="5244547" y="2578127"/>
                <a:ext cx="764188" cy="764188"/>
              </a:xfrm>
              <a:prstGeom prst="ellipse">
                <a:avLst/>
              </a:prstGeom>
              <a:solidFill>
                <a:srgbClr val="2626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AFAFA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0" name="Shape 2683">
                <a:extLst>
                  <a:ext uri="{FF2B5EF4-FFF2-40B4-BE49-F238E27FC236}">
                    <a16:creationId xmlns:a16="http://schemas.microsoft.com/office/drawing/2014/main" id="{586C52D9-0604-4BD1-BE5D-8AD24301222F}"/>
                  </a:ext>
                </a:extLst>
              </p:cNvPr>
              <p:cNvSpPr/>
              <p:nvPr/>
            </p:nvSpPr>
            <p:spPr>
              <a:xfrm>
                <a:off x="5503927" y="2747585"/>
                <a:ext cx="314563" cy="4359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05" h="21528" extrusionOk="0">
                    <a:moveTo>
                      <a:pt x="13441" y="9294"/>
                    </a:moveTo>
                    <a:lnTo>
                      <a:pt x="13441" y="9784"/>
                    </a:lnTo>
                    <a:lnTo>
                      <a:pt x="1344" y="9784"/>
                    </a:lnTo>
                    <a:lnTo>
                      <a:pt x="1344" y="9294"/>
                    </a:lnTo>
                    <a:cubicBezTo>
                      <a:pt x="1344" y="7028"/>
                      <a:pt x="3696" y="5163"/>
                      <a:pt x="6720" y="4919"/>
                    </a:cubicBezTo>
                    <a:lnTo>
                      <a:pt x="6720" y="9784"/>
                    </a:lnTo>
                    <a:lnTo>
                      <a:pt x="8065" y="9784"/>
                    </a:lnTo>
                    <a:lnTo>
                      <a:pt x="8065" y="4919"/>
                    </a:lnTo>
                    <a:cubicBezTo>
                      <a:pt x="11089" y="5163"/>
                      <a:pt x="13441" y="7028"/>
                      <a:pt x="13441" y="9294"/>
                    </a:cubicBezTo>
                    <a:moveTo>
                      <a:pt x="13441" y="16145"/>
                    </a:moveTo>
                    <a:cubicBezTo>
                      <a:pt x="13441" y="18578"/>
                      <a:pt x="10733" y="20549"/>
                      <a:pt x="7393" y="20549"/>
                    </a:cubicBezTo>
                    <a:cubicBezTo>
                      <a:pt x="4052" y="20549"/>
                      <a:pt x="1344" y="18578"/>
                      <a:pt x="1344" y="16145"/>
                    </a:cubicBezTo>
                    <a:lnTo>
                      <a:pt x="1344" y="10762"/>
                    </a:lnTo>
                    <a:lnTo>
                      <a:pt x="13441" y="10762"/>
                    </a:lnTo>
                    <a:cubicBezTo>
                      <a:pt x="13441" y="10762"/>
                      <a:pt x="13441" y="16145"/>
                      <a:pt x="13441" y="16145"/>
                    </a:cubicBezTo>
                    <a:close/>
                    <a:moveTo>
                      <a:pt x="21134" y="48"/>
                    </a:moveTo>
                    <a:cubicBezTo>
                      <a:pt x="20801" y="-72"/>
                      <a:pt x="20436" y="41"/>
                      <a:pt x="20232" y="268"/>
                    </a:cubicBezTo>
                    <a:cubicBezTo>
                      <a:pt x="18723" y="1944"/>
                      <a:pt x="16716" y="3504"/>
                      <a:pt x="13069" y="2006"/>
                    </a:cubicBezTo>
                    <a:cubicBezTo>
                      <a:pt x="10993" y="1153"/>
                      <a:pt x="9603" y="1431"/>
                      <a:pt x="8642" y="1862"/>
                    </a:cubicBezTo>
                    <a:cubicBezTo>
                      <a:pt x="7655" y="2307"/>
                      <a:pt x="6969" y="3089"/>
                      <a:pt x="6778" y="3935"/>
                    </a:cubicBezTo>
                    <a:cubicBezTo>
                      <a:pt x="2984" y="4162"/>
                      <a:pt x="0" y="6473"/>
                      <a:pt x="0" y="9294"/>
                    </a:cubicBezTo>
                    <a:lnTo>
                      <a:pt x="0" y="16145"/>
                    </a:lnTo>
                    <a:cubicBezTo>
                      <a:pt x="0" y="19118"/>
                      <a:pt x="3310" y="21528"/>
                      <a:pt x="7393" y="21528"/>
                    </a:cubicBezTo>
                    <a:cubicBezTo>
                      <a:pt x="11475" y="21528"/>
                      <a:pt x="14785" y="19118"/>
                      <a:pt x="14785" y="16145"/>
                    </a:cubicBezTo>
                    <a:lnTo>
                      <a:pt x="14785" y="9294"/>
                    </a:lnTo>
                    <a:cubicBezTo>
                      <a:pt x="14785" y="6507"/>
                      <a:pt x="11875" y="4215"/>
                      <a:pt x="8146" y="3940"/>
                    </a:cubicBezTo>
                    <a:cubicBezTo>
                      <a:pt x="8301" y="3479"/>
                      <a:pt x="8690" y="2991"/>
                      <a:pt x="9348" y="2695"/>
                    </a:cubicBezTo>
                    <a:cubicBezTo>
                      <a:pt x="10308" y="2263"/>
                      <a:pt x="10946" y="2328"/>
                      <a:pt x="12468" y="2882"/>
                    </a:cubicBezTo>
                    <a:cubicBezTo>
                      <a:pt x="15022" y="3811"/>
                      <a:pt x="16657" y="3572"/>
                      <a:pt x="17947" y="3206"/>
                    </a:cubicBezTo>
                    <a:cubicBezTo>
                      <a:pt x="19526" y="2759"/>
                      <a:pt x="20650" y="1847"/>
                      <a:pt x="21434" y="705"/>
                    </a:cubicBezTo>
                    <a:cubicBezTo>
                      <a:pt x="21600" y="463"/>
                      <a:pt x="21466" y="170"/>
                      <a:pt x="21134" y="48"/>
                    </a:cubicBezTo>
                    <a:moveTo>
                      <a:pt x="7393" y="18592"/>
                    </a:moveTo>
                    <a:cubicBezTo>
                      <a:pt x="8134" y="18592"/>
                      <a:pt x="8737" y="18153"/>
                      <a:pt x="8737" y="17613"/>
                    </a:cubicBezTo>
                    <a:cubicBezTo>
                      <a:pt x="8737" y="17073"/>
                      <a:pt x="8134" y="16635"/>
                      <a:pt x="7393" y="16635"/>
                    </a:cubicBezTo>
                    <a:cubicBezTo>
                      <a:pt x="6650" y="16635"/>
                      <a:pt x="6048" y="17073"/>
                      <a:pt x="6048" y="17613"/>
                    </a:cubicBezTo>
                    <a:cubicBezTo>
                      <a:pt x="6048" y="18153"/>
                      <a:pt x="6650" y="18592"/>
                      <a:pt x="7393" y="18592"/>
                    </a:cubicBezTo>
                  </a:path>
                </a:pathLst>
              </a:custGeom>
              <a:solidFill>
                <a:srgbClr val="FFFFFF"/>
              </a:solidFill>
              <a:ln w="12700">
                <a:noFill/>
                <a:miter lim="400000"/>
              </a:ln>
            </p:spPr>
            <p:txBody>
              <a:bodyPr lIns="25393" tIns="25393" rIns="25393" bIns="25393" anchor="ctr"/>
              <a:lstStyle/>
              <a:p>
                <a:pPr marL="0" marR="0" lvl="0" indent="0" algn="l" defTabSz="30470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kumimoji="0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p:grp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2C9F95F8-96C7-4DEC-B7C2-EAB5F8D86059}"/>
                </a:ext>
              </a:extLst>
            </p:cNvPr>
            <p:cNvGrpSpPr/>
            <p:nvPr/>
          </p:nvGrpSpPr>
          <p:grpSpPr>
            <a:xfrm>
              <a:off x="5724303" y="3143455"/>
              <a:ext cx="764188" cy="764188"/>
              <a:chOff x="5244547" y="3559542"/>
              <a:chExt cx="764188" cy="764188"/>
            </a:xfrm>
          </p:grpSpPr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D34B5279-81C8-4AD5-A69A-1B24E99506EA}"/>
                  </a:ext>
                </a:extLst>
              </p:cNvPr>
              <p:cNvSpPr/>
              <p:nvPr/>
            </p:nvSpPr>
            <p:spPr>
              <a:xfrm>
                <a:off x="5244547" y="3559542"/>
                <a:ext cx="764188" cy="764188"/>
              </a:xfrm>
              <a:prstGeom prst="ellipse">
                <a:avLst/>
              </a:prstGeom>
              <a:solidFill>
                <a:srgbClr val="2626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AFAFA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1" name="Shape 2847">
                <a:extLst>
                  <a:ext uri="{FF2B5EF4-FFF2-40B4-BE49-F238E27FC236}">
                    <a16:creationId xmlns:a16="http://schemas.microsoft.com/office/drawing/2014/main" id="{670F1926-B6F3-49D3-8D3F-351A9326206E}"/>
                  </a:ext>
                </a:extLst>
              </p:cNvPr>
              <p:cNvSpPr/>
              <p:nvPr/>
            </p:nvSpPr>
            <p:spPr>
              <a:xfrm>
                <a:off x="5436357" y="3761292"/>
                <a:ext cx="377961" cy="3779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634" y="6292"/>
                    </a:moveTo>
                    <a:cubicBezTo>
                      <a:pt x="18643" y="6159"/>
                      <a:pt x="18655" y="6026"/>
                      <a:pt x="18655" y="5891"/>
                    </a:cubicBezTo>
                    <a:cubicBezTo>
                      <a:pt x="18655" y="2638"/>
                      <a:pt x="16017" y="0"/>
                      <a:pt x="12764" y="0"/>
                    </a:cubicBezTo>
                    <a:cubicBezTo>
                      <a:pt x="10499" y="0"/>
                      <a:pt x="8536" y="1279"/>
                      <a:pt x="7550" y="3153"/>
                    </a:cubicBezTo>
                    <a:cubicBezTo>
                      <a:pt x="7185" y="3021"/>
                      <a:pt x="6793" y="2945"/>
                      <a:pt x="6382" y="2945"/>
                    </a:cubicBezTo>
                    <a:cubicBezTo>
                      <a:pt x="4484" y="2945"/>
                      <a:pt x="2945" y="4484"/>
                      <a:pt x="2945" y="6382"/>
                    </a:cubicBezTo>
                    <a:cubicBezTo>
                      <a:pt x="2945" y="6629"/>
                      <a:pt x="2973" y="6869"/>
                      <a:pt x="3022" y="7101"/>
                    </a:cubicBezTo>
                    <a:cubicBezTo>
                      <a:pt x="1267" y="7686"/>
                      <a:pt x="0" y="9339"/>
                      <a:pt x="0" y="11291"/>
                    </a:cubicBezTo>
                    <a:cubicBezTo>
                      <a:pt x="0" y="13731"/>
                      <a:pt x="1978" y="15709"/>
                      <a:pt x="4418" y="15709"/>
                    </a:cubicBezTo>
                    <a:lnTo>
                      <a:pt x="8836" y="15709"/>
                    </a:lnTo>
                    <a:cubicBezTo>
                      <a:pt x="9108" y="15709"/>
                      <a:pt x="9327" y="15489"/>
                      <a:pt x="9327" y="15218"/>
                    </a:cubicBezTo>
                    <a:cubicBezTo>
                      <a:pt x="9327" y="14947"/>
                      <a:pt x="9108" y="14727"/>
                      <a:pt x="8836" y="14727"/>
                    </a:cubicBezTo>
                    <a:lnTo>
                      <a:pt x="4418" y="14727"/>
                    </a:lnTo>
                    <a:cubicBezTo>
                      <a:pt x="2524" y="14727"/>
                      <a:pt x="982" y="13185"/>
                      <a:pt x="982" y="11291"/>
                    </a:cubicBezTo>
                    <a:cubicBezTo>
                      <a:pt x="982" y="9810"/>
                      <a:pt x="1926" y="8502"/>
                      <a:pt x="3333" y="8033"/>
                    </a:cubicBezTo>
                    <a:lnTo>
                      <a:pt x="4165" y="7756"/>
                    </a:lnTo>
                    <a:lnTo>
                      <a:pt x="3982" y="6897"/>
                    </a:lnTo>
                    <a:cubicBezTo>
                      <a:pt x="3946" y="6725"/>
                      <a:pt x="3927" y="6551"/>
                      <a:pt x="3927" y="6382"/>
                    </a:cubicBezTo>
                    <a:cubicBezTo>
                      <a:pt x="3927" y="5028"/>
                      <a:pt x="5028" y="3927"/>
                      <a:pt x="6382" y="3927"/>
                    </a:cubicBezTo>
                    <a:cubicBezTo>
                      <a:pt x="6662" y="3927"/>
                      <a:pt x="6942" y="3977"/>
                      <a:pt x="7215" y="4077"/>
                    </a:cubicBezTo>
                    <a:lnTo>
                      <a:pt x="8019" y="4368"/>
                    </a:lnTo>
                    <a:lnTo>
                      <a:pt x="8418" y="3611"/>
                    </a:lnTo>
                    <a:cubicBezTo>
                      <a:pt x="9272" y="1989"/>
                      <a:pt x="10937" y="982"/>
                      <a:pt x="12764" y="982"/>
                    </a:cubicBezTo>
                    <a:cubicBezTo>
                      <a:pt x="15470" y="982"/>
                      <a:pt x="17673" y="3184"/>
                      <a:pt x="17673" y="5891"/>
                    </a:cubicBezTo>
                    <a:cubicBezTo>
                      <a:pt x="17673" y="5977"/>
                      <a:pt x="17666" y="6060"/>
                      <a:pt x="17660" y="6145"/>
                    </a:cubicBezTo>
                    <a:lnTo>
                      <a:pt x="17655" y="6229"/>
                    </a:lnTo>
                    <a:lnTo>
                      <a:pt x="17610" y="6920"/>
                    </a:lnTo>
                    <a:lnTo>
                      <a:pt x="18245" y="7194"/>
                    </a:lnTo>
                    <a:cubicBezTo>
                      <a:pt x="19686" y="7816"/>
                      <a:pt x="20618" y="9232"/>
                      <a:pt x="20618" y="10800"/>
                    </a:cubicBezTo>
                    <a:cubicBezTo>
                      <a:pt x="20618" y="12965"/>
                      <a:pt x="18856" y="14727"/>
                      <a:pt x="16691" y="14727"/>
                    </a:cubicBezTo>
                    <a:lnTo>
                      <a:pt x="12764" y="14727"/>
                    </a:lnTo>
                    <a:cubicBezTo>
                      <a:pt x="12492" y="14727"/>
                      <a:pt x="12273" y="14947"/>
                      <a:pt x="12273" y="15218"/>
                    </a:cubicBezTo>
                    <a:cubicBezTo>
                      <a:pt x="12273" y="15489"/>
                      <a:pt x="12492" y="15709"/>
                      <a:pt x="12764" y="15709"/>
                    </a:cubicBezTo>
                    <a:lnTo>
                      <a:pt x="16691" y="15709"/>
                    </a:lnTo>
                    <a:cubicBezTo>
                      <a:pt x="19401" y="15709"/>
                      <a:pt x="21600" y="13511"/>
                      <a:pt x="21600" y="10800"/>
                    </a:cubicBezTo>
                    <a:cubicBezTo>
                      <a:pt x="21600" y="8780"/>
                      <a:pt x="20378" y="7045"/>
                      <a:pt x="18634" y="6292"/>
                    </a:cubicBezTo>
                    <a:moveTo>
                      <a:pt x="13745" y="17673"/>
                    </a:moveTo>
                    <a:cubicBezTo>
                      <a:pt x="13610" y="17673"/>
                      <a:pt x="13488" y="17728"/>
                      <a:pt x="13398" y="17817"/>
                    </a:cubicBezTo>
                    <a:lnTo>
                      <a:pt x="11291" y="19924"/>
                    </a:lnTo>
                    <a:lnTo>
                      <a:pt x="11291" y="8346"/>
                    </a:lnTo>
                    <a:cubicBezTo>
                      <a:pt x="11291" y="8074"/>
                      <a:pt x="11071" y="7855"/>
                      <a:pt x="10800" y="7855"/>
                    </a:cubicBezTo>
                    <a:cubicBezTo>
                      <a:pt x="10529" y="7855"/>
                      <a:pt x="10309" y="8074"/>
                      <a:pt x="10309" y="8346"/>
                    </a:cubicBezTo>
                    <a:lnTo>
                      <a:pt x="10309" y="19924"/>
                    </a:lnTo>
                    <a:lnTo>
                      <a:pt x="8202" y="17817"/>
                    </a:lnTo>
                    <a:cubicBezTo>
                      <a:pt x="8113" y="17728"/>
                      <a:pt x="7990" y="17673"/>
                      <a:pt x="7855" y="17673"/>
                    </a:cubicBezTo>
                    <a:cubicBezTo>
                      <a:pt x="7583" y="17673"/>
                      <a:pt x="7364" y="17893"/>
                      <a:pt x="7364" y="18164"/>
                    </a:cubicBezTo>
                    <a:cubicBezTo>
                      <a:pt x="7364" y="18300"/>
                      <a:pt x="7419" y="18422"/>
                      <a:pt x="7507" y="18511"/>
                    </a:cubicBezTo>
                    <a:lnTo>
                      <a:pt x="10453" y="21456"/>
                    </a:lnTo>
                    <a:cubicBezTo>
                      <a:pt x="10542" y="21545"/>
                      <a:pt x="10664" y="21600"/>
                      <a:pt x="10800" y="21600"/>
                    </a:cubicBezTo>
                    <a:cubicBezTo>
                      <a:pt x="10936" y="21600"/>
                      <a:pt x="11058" y="21545"/>
                      <a:pt x="11147" y="21456"/>
                    </a:cubicBezTo>
                    <a:lnTo>
                      <a:pt x="14093" y="18511"/>
                    </a:lnTo>
                    <a:cubicBezTo>
                      <a:pt x="14182" y="18422"/>
                      <a:pt x="14236" y="18300"/>
                      <a:pt x="14236" y="18164"/>
                    </a:cubicBezTo>
                    <a:cubicBezTo>
                      <a:pt x="14236" y="17893"/>
                      <a:pt x="14017" y="17673"/>
                      <a:pt x="13745" y="17673"/>
                    </a:cubicBezTo>
                  </a:path>
                </a:pathLst>
              </a:custGeom>
              <a:solidFill>
                <a:srgbClr val="FFFFFF"/>
              </a:solidFill>
              <a:ln w="12700">
                <a:noFill/>
                <a:miter lim="400000"/>
              </a:ln>
            </p:spPr>
            <p:txBody>
              <a:bodyPr lIns="25393" tIns="25393" rIns="25393" bIns="25393" anchor="ctr"/>
              <a:lstStyle/>
              <a:p>
                <a:pPr marL="0" marR="0" lvl="0" indent="0" algn="l" defTabSz="30470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kumimoji="0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p:grp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0E9954BC-2D9B-4A4B-81EB-6F50F0EA9BE5}"/>
                </a:ext>
              </a:extLst>
            </p:cNvPr>
            <p:cNvGrpSpPr/>
            <p:nvPr/>
          </p:nvGrpSpPr>
          <p:grpSpPr>
            <a:xfrm>
              <a:off x="4644397" y="3142017"/>
              <a:ext cx="764188" cy="764188"/>
              <a:chOff x="5244547" y="4562662"/>
              <a:chExt cx="764188" cy="764188"/>
            </a:xfrm>
          </p:grpSpPr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FA2EF3BC-0CC4-4479-AB6A-1404E456C06F}"/>
                  </a:ext>
                </a:extLst>
              </p:cNvPr>
              <p:cNvSpPr/>
              <p:nvPr/>
            </p:nvSpPr>
            <p:spPr>
              <a:xfrm>
                <a:off x="5244547" y="4562662"/>
                <a:ext cx="764188" cy="764188"/>
              </a:xfrm>
              <a:prstGeom prst="ellipse">
                <a:avLst/>
              </a:prstGeom>
              <a:solidFill>
                <a:srgbClr val="2626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AFAFA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2" name="Shape 2643">
                <a:extLst>
                  <a:ext uri="{FF2B5EF4-FFF2-40B4-BE49-F238E27FC236}">
                    <a16:creationId xmlns:a16="http://schemas.microsoft.com/office/drawing/2014/main" id="{F5038055-EDE5-4625-A007-933096BCD933}"/>
                  </a:ext>
                </a:extLst>
              </p:cNvPr>
              <p:cNvSpPr/>
              <p:nvPr/>
            </p:nvSpPr>
            <p:spPr>
              <a:xfrm>
                <a:off x="5517474" y="4737327"/>
                <a:ext cx="222876" cy="40860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700" y="1473"/>
                    </a:moveTo>
                    <a:lnTo>
                      <a:pt x="9900" y="1473"/>
                    </a:lnTo>
                    <a:cubicBezTo>
                      <a:pt x="9403" y="1473"/>
                      <a:pt x="9000" y="1692"/>
                      <a:pt x="9000" y="1964"/>
                    </a:cubicBezTo>
                    <a:cubicBezTo>
                      <a:pt x="9000" y="2235"/>
                      <a:pt x="9403" y="2455"/>
                      <a:pt x="9900" y="2455"/>
                    </a:cubicBezTo>
                    <a:lnTo>
                      <a:pt x="11700" y="2455"/>
                    </a:lnTo>
                    <a:cubicBezTo>
                      <a:pt x="12197" y="2455"/>
                      <a:pt x="12600" y="2235"/>
                      <a:pt x="12600" y="1964"/>
                    </a:cubicBezTo>
                    <a:cubicBezTo>
                      <a:pt x="12600" y="1692"/>
                      <a:pt x="12197" y="1473"/>
                      <a:pt x="11700" y="1473"/>
                    </a:cubicBezTo>
                    <a:moveTo>
                      <a:pt x="19800" y="2945"/>
                    </a:moveTo>
                    <a:lnTo>
                      <a:pt x="1800" y="2945"/>
                    </a:lnTo>
                    <a:lnTo>
                      <a:pt x="1800" y="1964"/>
                    </a:lnTo>
                    <a:cubicBezTo>
                      <a:pt x="1800" y="1422"/>
                      <a:pt x="2605" y="982"/>
                      <a:pt x="3600" y="982"/>
                    </a:cubicBezTo>
                    <a:lnTo>
                      <a:pt x="18000" y="982"/>
                    </a:lnTo>
                    <a:cubicBezTo>
                      <a:pt x="18993" y="982"/>
                      <a:pt x="19800" y="1422"/>
                      <a:pt x="19800" y="1964"/>
                    </a:cubicBezTo>
                    <a:cubicBezTo>
                      <a:pt x="19800" y="1964"/>
                      <a:pt x="19800" y="2945"/>
                      <a:pt x="19800" y="2945"/>
                    </a:cubicBezTo>
                    <a:close/>
                    <a:moveTo>
                      <a:pt x="19800" y="17673"/>
                    </a:moveTo>
                    <a:lnTo>
                      <a:pt x="1800" y="17673"/>
                    </a:lnTo>
                    <a:lnTo>
                      <a:pt x="1800" y="3927"/>
                    </a:lnTo>
                    <a:lnTo>
                      <a:pt x="19800" y="3927"/>
                    </a:lnTo>
                    <a:cubicBezTo>
                      <a:pt x="19800" y="3927"/>
                      <a:pt x="19800" y="17673"/>
                      <a:pt x="19800" y="17673"/>
                    </a:cubicBezTo>
                    <a:close/>
                    <a:moveTo>
                      <a:pt x="19800" y="19636"/>
                    </a:moveTo>
                    <a:cubicBezTo>
                      <a:pt x="19800" y="20179"/>
                      <a:pt x="18993" y="20618"/>
                      <a:pt x="18000" y="20618"/>
                    </a:cubicBezTo>
                    <a:lnTo>
                      <a:pt x="3600" y="20618"/>
                    </a:lnTo>
                    <a:cubicBezTo>
                      <a:pt x="2605" y="20618"/>
                      <a:pt x="1800" y="20179"/>
                      <a:pt x="1800" y="19636"/>
                    </a:cubicBezTo>
                    <a:lnTo>
                      <a:pt x="1800" y="18655"/>
                    </a:lnTo>
                    <a:lnTo>
                      <a:pt x="19800" y="18655"/>
                    </a:lnTo>
                    <a:cubicBezTo>
                      <a:pt x="19800" y="18655"/>
                      <a:pt x="19800" y="19636"/>
                      <a:pt x="19800" y="19636"/>
                    </a:cubicBezTo>
                    <a:close/>
                    <a:moveTo>
                      <a:pt x="18000" y="0"/>
                    </a:moveTo>
                    <a:lnTo>
                      <a:pt x="3600" y="0"/>
                    </a:lnTo>
                    <a:cubicBezTo>
                      <a:pt x="1612" y="0"/>
                      <a:pt x="0" y="879"/>
                      <a:pt x="0" y="1964"/>
                    </a:cubicBezTo>
                    <a:lnTo>
                      <a:pt x="0" y="19636"/>
                    </a:lnTo>
                    <a:cubicBezTo>
                      <a:pt x="0" y="20721"/>
                      <a:pt x="1612" y="21600"/>
                      <a:pt x="3600" y="21600"/>
                    </a:cubicBezTo>
                    <a:lnTo>
                      <a:pt x="18000" y="21600"/>
                    </a:lnTo>
                    <a:cubicBezTo>
                      <a:pt x="19988" y="21600"/>
                      <a:pt x="21600" y="20721"/>
                      <a:pt x="21600" y="19636"/>
                    </a:cubicBezTo>
                    <a:lnTo>
                      <a:pt x="21600" y="1964"/>
                    </a:lnTo>
                    <a:cubicBezTo>
                      <a:pt x="21600" y="879"/>
                      <a:pt x="19988" y="0"/>
                      <a:pt x="18000" y="0"/>
                    </a:cubicBezTo>
                    <a:moveTo>
                      <a:pt x="10800" y="20127"/>
                    </a:moveTo>
                    <a:cubicBezTo>
                      <a:pt x="11297" y="20127"/>
                      <a:pt x="11700" y="19908"/>
                      <a:pt x="11700" y="19636"/>
                    </a:cubicBezTo>
                    <a:cubicBezTo>
                      <a:pt x="11700" y="19366"/>
                      <a:pt x="11297" y="19145"/>
                      <a:pt x="10800" y="19145"/>
                    </a:cubicBezTo>
                    <a:cubicBezTo>
                      <a:pt x="10303" y="19145"/>
                      <a:pt x="9900" y="19366"/>
                      <a:pt x="9900" y="19636"/>
                    </a:cubicBezTo>
                    <a:cubicBezTo>
                      <a:pt x="9900" y="19908"/>
                      <a:pt x="10303" y="20127"/>
                      <a:pt x="10800" y="20127"/>
                    </a:cubicBezTo>
                  </a:path>
                </a:pathLst>
              </a:custGeom>
              <a:solidFill>
                <a:srgbClr val="FFFFFF"/>
              </a:solidFill>
              <a:ln w="12700">
                <a:noFill/>
                <a:miter lim="400000"/>
              </a:ln>
            </p:spPr>
            <p:txBody>
              <a:bodyPr lIns="25393" tIns="25393" rIns="25393" bIns="25393" anchor="ctr"/>
              <a:lstStyle/>
              <a:p>
                <a:pPr marL="0" marR="0" lvl="0" indent="0" algn="l" defTabSz="30470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kumimoji="0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p:grp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C2DC1E37-60E8-4CD0-9235-327781FEFA2F}"/>
              </a:ext>
            </a:extLst>
          </p:cNvPr>
          <p:cNvSpPr/>
          <p:nvPr/>
        </p:nvSpPr>
        <p:spPr>
          <a:xfrm>
            <a:off x="5793872" y="4025997"/>
            <a:ext cx="582764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27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Submit your feedback by the end of this presentation.</a:t>
            </a:r>
          </a:p>
        </p:txBody>
      </p:sp>
      <p:sp>
        <p:nvSpPr>
          <p:cNvPr id="95" name="Rectangle 94">
            <a:hlinkClick r:id="rId8"/>
            <a:extLst>
              <a:ext uri="{FF2B5EF4-FFF2-40B4-BE49-F238E27FC236}">
                <a16:creationId xmlns:a16="http://schemas.microsoft.com/office/drawing/2014/main" id="{DB770E5D-D707-4420-B636-54598694651C}"/>
              </a:ext>
            </a:extLst>
          </p:cNvPr>
          <p:cNvSpPr/>
          <p:nvPr/>
        </p:nvSpPr>
        <p:spPr>
          <a:xfrm>
            <a:off x="5928070" y="2839998"/>
            <a:ext cx="5559248" cy="10156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spAutoFit/>
          </a:bodyPr>
          <a:lstStyle/>
          <a:p>
            <a:pPr lvl="0" algn="ctr"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bit.ly</a:t>
            </a:r>
            <a:r>
              <a:rPr lang="en-US" sz="6000" dirty="0">
                <a:solidFill>
                  <a:srgbClr val="262626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/ADF19</a:t>
            </a:r>
            <a:endParaRPr kumimoji="0" lang="en-US" sz="60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82396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209D8E90-5275-4E1E-9A4D-5B2EA09355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9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900964"/>
            <a:ext cx="3717777" cy="4957036"/>
          </a:xfrm>
          <a:prstGeom prst="rect">
            <a:avLst/>
          </a:prstGeom>
        </p:spPr>
      </p:pic>
      <p:grpSp>
        <p:nvGrpSpPr>
          <p:cNvPr id="82" name="Group 81">
            <a:extLst>
              <a:ext uri="{FF2B5EF4-FFF2-40B4-BE49-F238E27FC236}">
                <a16:creationId xmlns:a16="http://schemas.microsoft.com/office/drawing/2014/main" id="{1E305D63-6F96-40D2-8239-F429425A9FA8}"/>
              </a:ext>
            </a:extLst>
          </p:cNvPr>
          <p:cNvGrpSpPr/>
          <p:nvPr/>
        </p:nvGrpSpPr>
        <p:grpSpPr>
          <a:xfrm>
            <a:off x="80793" y="6569923"/>
            <a:ext cx="831504" cy="252506"/>
            <a:chOff x="668108" y="601336"/>
            <a:chExt cx="3665655" cy="1113164"/>
          </a:xfrm>
          <a:solidFill>
            <a:sysClr val="window" lastClr="FFFFFF"/>
          </a:solidFill>
        </p:grpSpPr>
        <p:pic>
          <p:nvPicPr>
            <p:cNvPr id="84" name="Picture 83">
              <a:hlinkClick r:id="rId5"/>
              <a:extLst>
                <a:ext uri="{FF2B5EF4-FFF2-40B4-BE49-F238E27FC236}">
                  <a16:creationId xmlns:a16="http://schemas.microsoft.com/office/drawing/2014/main" id="{5772C39F-2607-4E23-A531-A7B8E8687F7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68108" y="601336"/>
              <a:ext cx="1151971" cy="1113164"/>
            </a:xfrm>
            <a:prstGeom prst="rect">
              <a:avLst/>
            </a:prstGeom>
            <a:grpFill/>
          </p:spPr>
        </p:pic>
        <p:pic>
          <p:nvPicPr>
            <p:cNvPr id="86" name="Picture 85">
              <a:hlinkClick r:id="rId5"/>
              <a:extLst>
                <a:ext uri="{FF2B5EF4-FFF2-40B4-BE49-F238E27FC236}">
                  <a16:creationId xmlns:a16="http://schemas.microsoft.com/office/drawing/2014/main" id="{D6365C6C-5BEB-4A48-B1F4-087A73C791A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465541" y="1130596"/>
              <a:ext cx="2868222" cy="355013"/>
            </a:xfrm>
            <a:prstGeom prst="rect">
              <a:avLst/>
            </a:prstGeom>
            <a:grpFill/>
          </p:spPr>
        </p:pic>
      </p:grpSp>
      <p:sp>
        <p:nvSpPr>
          <p:cNvPr id="89" name="Parallelogram 1">
            <a:extLst>
              <a:ext uri="{FF2B5EF4-FFF2-40B4-BE49-F238E27FC236}">
                <a16:creationId xmlns:a16="http://schemas.microsoft.com/office/drawing/2014/main" id="{80036C24-FAA1-4A05-AE36-C5CABB173C59}"/>
              </a:ext>
            </a:extLst>
          </p:cNvPr>
          <p:cNvSpPr/>
          <p:nvPr/>
        </p:nvSpPr>
        <p:spPr>
          <a:xfrm rot="16200000">
            <a:off x="3175189" y="3276930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88" name="Parallelogram 1">
            <a:extLst>
              <a:ext uri="{FF2B5EF4-FFF2-40B4-BE49-F238E27FC236}">
                <a16:creationId xmlns:a16="http://schemas.microsoft.com/office/drawing/2014/main" id="{7AB45811-07E8-4591-BA0C-0C8D1012DCEF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8" name="Text Placeholder 9">
            <a:hlinkClick r:id="rId8"/>
            <a:extLst>
              <a:ext uri="{FF2B5EF4-FFF2-40B4-BE49-F238E27FC236}">
                <a16:creationId xmlns:a16="http://schemas.microsoft.com/office/drawing/2014/main" id="{D5284855-8A2B-4362-BCA5-EB08CD786211}"/>
              </a:ext>
            </a:extLst>
          </p:cNvPr>
          <p:cNvSpPr txBox="1">
            <a:spLocks/>
          </p:cNvSpPr>
          <p:nvPr/>
        </p:nvSpPr>
        <p:spPr>
          <a:xfrm>
            <a:off x="4668602" y="4714755"/>
            <a:ext cx="2118898" cy="40568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@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hiramfleitas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6146" name="Picture 2" descr="Image result for twitter logo">
            <a:hlinkClick r:id="rId8"/>
            <a:extLst>
              <a:ext uri="{FF2B5EF4-FFF2-40B4-BE49-F238E27FC236}">
                <a16:creationId xmlns:a16="http://schemas.microsoft.com/office/drawing/2014/main" id="{8DEF83E7-94FD-40D6-8669-855860B24A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8605" y="4714755"/>
            <a:ext cx="405687" cy="405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Image result for linkedin logo">
            <a:extLst>
              <a:ext uri="{FF2B5EF4-FFF2-40B4-BE49-F238E27FC236}">
                <a16:creationId xmlns:a16="http://schemas.microsoft.com/office/drawing/2014/main" id="{40E8753A-E275-438F-8D74-35063CFC24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9024" y="5392258"/>
            <a:ext cx="405687" cy="405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A7B36D31-6C84-486D-9864-92ECB5424F4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7628" y="4714755"/>
            <a:ext cx="408482" cy="408482"/>
          </a:xfrm>
          <a:prstGeom prst="rect">
            <a:avLst/>
          </a:prstGeom>
        </p:spPr>
      </p:pic>
      <p:pic>
        <p:nvPicPr>
          <p:cNvPr id="6158" name="Picture 14" descr="Image result for wordpress logo">
            <a:extLst>
              <a:ext uri="{FF2B5EF4-FFF2-40B4-BE49-F238E27FC236}">
                <a16:creationId xmlns:a16="http://schemas.microsoft.com/office/drawing/2014/main" id="{40A7DEEA-6B58-43ED-98E5-DF6446159A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5807" y="6071355"/>
            <a:ext cx="408482" cy="408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9" name="Text Placeholder 9">
            <a:hlinkClick r:id="rId13"/>
            <a:extLst>
              <a:ext uri="{FF2B5EF4-FFF2-40B4-BE49-F238E27FC236}">
                <a16:creationId xmlns:a16="http://schemas.microsoft.com/office/drawing/2014/main" id="{2CAC3233-B01E-4D5B-9DDB-BF9F357BF471}"/>
              </a:ext>
            </a:extLst>
          </p:cNvPr>
          <p:cNvSpPr txBox="1">
            <a:spLocks/>
          </p:cNvSpPr>
          <p:nvPr/>
        </p:nvSpPr>
        <p:spPr>
          <a:xfrm>
            <a:off x="8680126" y="4714755"/>
            <a:ext cx="1583711" cy="40568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/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hfleitas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6160" name="Picture 16" descr="Image result for outlook email logo black">
            <a:extLst>
              <a:ext uri="{FF2B5EF4-FFF2-40B4-BE49-F238E27FC236}">
                <a16:creationId xmlns:a16="http://schemas.microsoft.com/office/drawing/2014/main" id="{CDE7364B-F43D-46FE-8D39-F3D6A4962C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8602" y="5393055"/>
            <a:ext cx="405687" cy="405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0" name="Text Placeholder 9">
            <a:hlinkClick r:id="rId5"/>
            <a:extLst>
              <a:ext uri="{FF2B5EF4-FFF2-40B4-BE49-F238E27FC236}">
                <a16:creationId xmlns:a16="http://schemas.microsoft.com/office/drawing/2014/main" id="{A4006438-774E-4F55-84BD-4D171879B3E9}"/>
              </a:ext>
            </a:extLst>
          </p:cNvPr>
          <p:cNvSpPr txBox="1">
            <a:spLocks/>
          </p:cNvSpPr>
          <p:nvPr/>
        </p:nvSpPr>
        <p:spPr>
          <a:xfrm>
            <a:off x="4665807" y="6066038"/>
            <a:ext cx="2234587" cy="41379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 fleitasarts.com</a:t>
            </a:r>
          </a:p>
        </p:txBody>
      </p:sp>
      <p:sp>
        <p:nvSpPr>
          <p:cNvPr id="101" name="Text Placeholder 9">
            <a:hlinkClick r:id="rId15"/>
            <a:extLst>
              <a:ext uri="{FF2B5EF4-FFF2-40B4-BE49-F238E27FC236}">
                <a16:creationId xmlns:a16="http://schemas.microsoft.com/office/drawing/2014/main" id="{416F5CF2-0E3A-4FD6-8C7B-C12C8E145E68}"/>
              </a:ext>
            </a:extLst>
          </p:cNvPr>
          <p:cNvSpPr txBox="1">
            <a:spLocks/>
          </p:cNvSpPr>
          <p:nvPr/>
        </p:nvSpPr>
        <p:spPr>
          <a:xfrm>
            <a:off x="8703217" y="5392753"/>
            <a:ext cx="1934347" cy="40568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hiramfletias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102" name="Text Placeholder 9">
            <a:hlinkClick r:id="rId16"/>
            <a:extLst>
              <a:ext uri="{FF2B5EF4-FFF2-40B4-BE49-F238E27FC236}">
                <a16:creationId xmlns:a16="http://schemas.microsoft.com/office/drawing/2014/main" id="{91F4816D-C183-47DA-97C1-43A2C8F843E4}"/>
              </a:ext>
            </a:extLst>
          </p:cNvPr>
          <p:cNvSpPr txBox="1">
            <a:spLocks/>
          </p:cNvSpPr>
          <p:nvPr/>
        </p:nvSpPr>
        <p:spPr>
          <a:xfrm>
            <a:off x="4668602" y="5390834"/>
            <a:ext cx="3080995" cy="40568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 hiram@fleitasarts.com</a:t>
            </a:r>
          </a:p>
        </p:txBody>
      </p:sp>
      <p:sp>
        <p:nvSpPr>
          <p:cNvPr id="107" name="Text Placeholder 9">
            <a:extLst>
              <a:ext uri="{FF2B5EF4-FFF2-40B4-BE49-F238E27FC236}">
                <a16:creationId xmlns:a16="http://schemas.microsoft.com/office/drawing/2014/main" id="{84D9BD34-16EB-415E-A734-4E87E8CDBD83}"/>
              </a:ext>
            </a:extLst>
          </p:cNvPr>
          <p:cNvSpPr txBox="1">
            <a:spLocks/>
          </p:cNvSpPr>
          <p:nvPr/>
        </p:nvSpPr>
        <p:spPr>
          <a:xfrm>
            <a:off x="478126" y="361933"/>
            <a:ext cx="6028267" cy="132999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Hiram Fleitas</a:t>
            </a:r>
          </a:p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Owner Fleitas Arts</a:t>
            </a:r>
          </a:p>
        </p:txBody>
      </p:sp>
      <p:sp>
        <p:nvSpPr>
          <p:cNvPr id="110" name="Text Placeholder 9">
            <a:extLst>
              <a:ext uri="{FF2B5EF4-FFF2-40B4-BE49-F238E27FC236}">
                <a16:creationId xmlns:a16="http://schemas.microsoft.com/office/drawing/2014/main" id="{33A5CA2F-2FDE-4CE2-8F43-91209B4BC8E5}"/>
              </a:ext>
            </a:extLst>
          </p:cNvPr>
          <p:cNvSpPr txBox="1">
            <a:spLocks/>
          </p:cNvSpPr>
          <p:nvPr/>
        </p:nvSpPr>
        <p:spPr>
          <a:xfrm>
            <a:off x="9804400" y="361933"/>
            <a:ext cx="1987397" cy="132999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Bio</a:t>
            </a:r>
          </a:p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 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14F10FD-F907-4D0E-B573-E0683FFC2398}"/>
              </a:ext>
            </a:extLst>
          </p:cNvPr>
          <p:cNvSpPr/>
          <p:nvPr/>
        </p:nvSpPr>
        <p:spPr>
          <a:xfrm>
            <a:off x="7122274" y="1216201"/>
            <a:ext cx="466952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Father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Principal DB Architect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SSIS since 2009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Developer since 1995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SQL Server since 1999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USCG Auxiliary Flotilla Staff Officer</a:t>
            </a:r>
          </a:p>
        </p:txBody>
      </p:sp>
      <p:pic>
        <p:nvPicPr>
          <p:cNvPr id="6148" name="Picture 4" descr="Exam 778: Analyzing and Visualizing Data with Power BI">
            <a:hlinkClick r:id="rId17"/>
            <a:extLst>
              <a:ext uri="{FF2B5EF4-FFF2-40B4-BE49-F238E27FC236}">
                <a16:creationId xmlns:a16="http://schemas.microsoft.com/office/drawing/2014/main" id="{4187437D-323F-4A81-85D0-9BDBF7C449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7755" y="3220618"/>
            <a:ext cx="1244041" cy="1244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6" descr="Microsoft Certified: Azure Administrator Associate">
            <a:hlinkClick r:id="rId19"/>
            <a:extLst>
              <a:ext uri="{FF2B5EF4-FFF2-40B4-BE49-F238E27FC236}">
                <a16:creationId xmlns:a16="http://schemas.microsoft.com/office/drawing/2014/main" id="{6AF51C46-7411-4A1C-89DE-4E5DFF3734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9848" y="3220619"/>
            <a:ext cx="1244041" cy="1244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Microsoft Certified: Azure AI Engineer Associate">
            <a:hlinkClick r:id="rId21"/>
            <a:extLst>
              <a:ext uri="{FF2B5EF4-FFF2-40B4-BE49-F238E27FC236}">
                <a16:creationId xmlns:a16="http://schemas.microsoft.com/office/drawing/2014/main" id="{AD3D6472-F6D2-4B97-8B73-9A46280F7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1941" y="3220620"/>
            <a:ext cx="1244041" cy="1244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7" descr="A close up of a logo&#10;&#10;Description generated with very high confidence">
            <a:hlinkClick r:id="rId5"/>
            <a:extLst>
              <a:ext uri="{FF2B5EF4-FFF2-40B4-BE49-F238E27FC236}">
                <a16:creationId xmlns:a16="http://schemas.microsoft.com/office/drawing/2014/main" id="{534A5AFF-DD15-4DAD-B7C5-0406FAA7F2EF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9201319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2368289D-34D2-445E-B242-0C8B26C64A7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</a:extLst>
          </a:blip>
          <a:srcRect r="63303"/>
          <a:stretch/>
        </p:blipFill>
        <p:spPr>
          <a:xfrm>
            <a:off x="-16668" y="-23013"/>
            <a:ext cx="4490678" cy="6878493"/>
          </a:xfrm>
          <a:prstGeom prst="rect">
            <a:avLst/>
          </a:prstGeom>
        </p:spPr>
      </p:pic>
      <p:sp>
        <p:nvSpPr>
          <p:cNvPr id="31" name="Parallelogram 1">
            <a:extLst>
              <a:ext uri="{FF2B5EF4-FFF2-40B4-BE49-F238E27FC236}">
                <a16:creationId xmlns:a16="http://schemas.microsoft.com/office/drawing/2014/main" id="{EA47F289-EE52-4BA1-BB37-83273B571C20}"/>
              </a:ext>
            </a:extLst>
          </p:cNvPr>
          <p:cNvSpPr/>
          <p:nvPr/>
        </p:nvSpPr>
        <p:spPr>
          <a:xfrm flipH="1">
            <a:off x="1255471" y="-33512"/>
            <a:ext cx="3503635" cy="6919832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2" name="Parallelogram 1">
            <a:extLst>
              <a:ext uri="{FF2B5EF4-FFF2-40B4-BE49-F238E27FC236}">
                <a16:creationId xmlns:a16="http://schemas.microsoft.com/office/drawing/2014/main" id="{297A4E40-62AB-4D87-BF11-54FC05B6E4C6}"/>
              </a:ext>
            </a:extLst>
          </p:cNvPr>
          <p:cNvSpPr/>
          <p:nvPr/>
        </p:nvSpPr>
        <p:spPr>
          <a:xfrm flipH="1">
            <a:off x="970375" y="-36108"/>
            <a:ext cx="3503634" cy="6919832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51045E09-89F8-4074-B1E7-5CD9F998D319}"/>
              </a:ext>
            </a:extLst>
          </p:cNvPr>
          <p:cNvSpPr txBox="1">
            <a:spLocks/>
          </p:cNvSpPr>
          <p:nvPr/>
        </p:nvSpPr>
        <p:spPr>
          <a:xfrm>
            <a:off x="4387515" y="1581339"/>
            <a:ext cx="7607927" cy="5024872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Azure Data Factory</a:t>
            </a: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Automate Azure SQL Data Warehouse</a:t>
            </a: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Create Schemas using Azure Data Studio</a:t>
            </a: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Copy Activity </a:t>
            </a: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Connectors </a:t>
            </a: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Integration Runtime</a:t>
            </a: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Staging, </a:t>
            </a:r>
            <a:r>
              <a:rPr lang="en-US" sz="2000" dirty="0" err="1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Polybase</a:t>
            </a: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External Table &amp; CTAS</a:t>
            </a: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Append / Bulk Insert, Merge</a:t>
            </a: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Resources</a:t>
            </a:r>
          </a:p>
        </p:txBody>
      </p:sp>
      <p:sp>
        <p:nvSpPr>
          <p:cNvPr id="48" name="Text Placeholder 9">
            <a:extLst>
              <a:ext uri="{FF2B5EF4-FFF2-40B4-BE49-F238E27FC236}">
                <a16:creationId xmlns:a16="http://schemas.microsoft.com/office/drawing/2014/main" id="{FD457D38-96AE-477D-89FA-0C18AA8E077B}"/>
              </a:ext>
            </a:extLst>
          </p:cNvPr>
          <p:cNvSpPr txBox="1">
            <a:spLocks/>
          </p:cNvSpPr>
          <p:nvPr/>
        </p:nvSpPr>
        <p:spPr>
          <a:xfrm>
            <a:off x="4384040" y="361933"/>
            <a:ext cx="3293110" cy="132999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Outline</a:t>
            </a:r>
          </a:p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 </a:t>
            </a:r>
          </a:p>
        </p:txBody>
      </p:sp>
      <p:sp>
        <p:nvSpPr>
          <p:cNvPr id="23" name="Parallelogram 1">
            <a:extLst>
              <a:ext uri="{FF2B5EF4-FFF2-40B4-BE49-F238E27FC236}">
                <a16:creationId xmlns:a16="http://schemas.microsoft.com/office/drawing/2014/main" id="{548C640F-61ED-4F62-ADE6-ED5BC648B6B4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24" name="Picture 23" descr="A close up of a logo&#10;&#10;Description generated with very high confidence">
            <a:hlinkClick r:id="rId7"/>
            <a:extLst>
              <a:ext uri="{FF2B5EF4-FFF2-40B4-BE49-F238E27FC236}">
                <a16:creationId xmlns:a16="http://schemas.microsoft.com/office/drawing/2014/main" id="{135541B7-6FC1-4CC8-95B7-3D24084B601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7EFC6D52-8317-4333-BD29-E55C59C094BB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55068" y="4542749"/>
            <a:ext cx="2706136" cy="2706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9375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4B661D3-784B-47F8-91FD-E0BA0B25E6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" y="0"/>
            <a:ext cx="12187238" cy="6858000"/>
          </a:xfrm>
          <a:prstGeom prst="rect">
            <a:avLst/>
          </a:prstGeom>
        </p:spPr>
      </p:pic>
      <p:sp>
        <p:nvSpPr>
          <p:cNvPr id="8" name="Parallelogram 1">
            <a:extLst>
              <a:ext uri="{FF2B5EF4-FFF2-40B4-BE49-F238E27FC236}">
                <a16:creationId xmlns:a16="http://schemas.microsoft.com/office/drawing/2014/main" id="{46B4D925-63BB-49E6-B5A8-D5C582DB739E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5" name="Picture 14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2F932585-39E9-4F5F-A2D7-E44DD956E3D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D3C9C635-85EA-4B29-9422-991277F33280}"/>
              </a:ext>
            </a:extLst>
          </p:cNvPr>
          <p:cNvGrpSpPr/>
          <p:nvPr/>
        </p:nvGrpSpPr>
        <p:grpSpPr>
          <a:xfrm>
            <a:off x="6545944" y="3960912"/>
            <a:ext cx="5163455" cy="2100489"/>
            <a:chOff x="-58055" y="142874"/>
            <a:chExt cx="5163455" cy="2100489"/>
          </a:xfrm>
        </p:grpSpPr>
        <p:sp>
          <p:nvSpPr>
            <p:cNvPr id="16" name="Title 1">
              <a:extLst>
                <a:ext uri="{FF2B5EF4-FFF2-40B4-BE49-F238E27FC236}">
                  <a16:creationId xmlns:a16="http://schemas.microsoft.com/office/drawing/2014/main" id="{388D0F49-9321-44C8-849B-BFEEA9DDE7E4}"/>
                </a:ext>
              </a:extLst>
            </p:cNvPr>
            <p:cNvSpPr txBox="1">
              <a:spLocks/>
            </p:cNvSpPr>
            <p:nvPr/>
          </p:nvSpPr>
          <p:spPr>
            <a:xfrm>
              <a:off x="2" y="142874"/>
              <a:ext cx="5105398" cy="196215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5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 pitchFamily="34" charset="0"/>
                  <a:ea typeface="+mj-ea"/>
                  <a:cs typeface="Segoe UI Light" panose="020B0502040204020203" pitchFamily="34" charset="0"/>
                </a:rPr>
                <a:t>DEMO</a:t>
              </a:r>
            </a:p>
          </p:txBody>
        </p:sp>
        <p:sp>
          <p:nvSpPr>
            <p:cNvPr id="17" name="Content Placeholder 2">
              <a:extLst>
                <a:ext uri="{FF2B5EF4-FFF2-40B4-BE49-F238E27FC236}">
                  <a16:creationId xmlns:a16="http://schemas.microsoft.com/office/drawing/2014/main" id="{0FF780C8-2CA1-4474-8BEC-B9CB8151249F}"/>
                </a:ext>
              </a:extLst>
            </p:cNvPr>
            <p:cNvSpPr txBox="1">
              <a:spLocks/>
            </p:cNvSpPr>
            <p:nvPr/>
          </p:nvSpPr>
          <p:spPr>
            <a:xfrm>
              <a:off x="-58055" y="1613056"/>
              <a:ext cx="5000624" cy="630307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 pitchFamily="34" charset="0"/>
                  <a:ea typeface="+mn-ea"/>
                  <a:cs typeface="Segoe UI Light" panose="020B0502040204020203" pitchFamily="34" charset="0"/>
                </a:rPr>
                <a:t>Azure Data Factory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83812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2368289D-34D2-445E-B242-0C8B26C64A7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</a:extLst>
          </a:blip>
          <a:srcRect r="63303"/>
          <a:stretch/>
        </p:blipFill>
        <p:spPr>
          <a:xfrm>
            <a:off x="-16668" y="-23013"/>
            <a:ext cx="4490678" cy="6878493"/>
          </a:xfrm>
          <a:prstGeom prst="rect">
            <a:avLst/>
          </a:prstGeom>
        </p:spPr>
      </p:pic>
      <p:sp>
        <p:nvSpPr>
          <p:cNvPr id="31" name="Parallelogram 1">
            <a:extLst>
              <a:ext uri="{FF2B5EF4-FFF2-40B4-BE49-F238E27FC236}">
                <a16:creationId xmlns:a16="http://schemas.microsoft.com/office/drawing/2014/main" id="{EA47F289-EE52-4BA1-BB37-83273B571C20}"/>
              </a:ext>
            </a:extLst>
          </p:cNvPr>
          <p:cNvSpPr/>
          <p:nvPr/>
        </p:nvSpPr>
        <p:spPr>
          <a:xfrm flipH="1">
            <a:off x="1255471" y="-33512"/>
            <a:ext cx="3503635" cy="6919832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2" name="Parallelogram 1">
            <a:extLst>
              <a:ext uri="{FF2B5EF4-FFF2-40B4-BE49-F238E27FC236}">
                <a16:creationId xmlns:a16="http://schemas.microsoft.com/office/drawing/2014/main" id="{297A4E40-62AB-4D87-BF11-54FC05B6E4C6}"/>
              </a:ext>
            </a:extLst>
          </p:cNvPr>
          <p:cNvSpPr/>
          <p:nvPr/>
        </p:nvSpPr>
        <p:spPr>
          <a:xfrm flipH="1">
            <a:off x="970375" y="-36108"/>
            <a:ext cx="3503634" cy="6919832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51045E09-89F8-4074-B1E7-5CD9F998D319}"/>
              </a:ext>
            </a:extLst>
          </p:cNvPr>
          <p:cNvSpPr txBox="1">
            <a:spLocks/>
          </p:cNvSpPr>
          <p:nvPr/>
        </p:nvSpPr>
        <p:spPr>
          <a:xfrm>
            <a:off x="4387515" y="1581339"/>
            <a:ext cx="7607927" cy="5024872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Azure Data Factory</a:t>
            </a: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Automate Azure SQL Data Warehouse</a:t>
            </a: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Create Schemas using Azure Data Studio</a:t>
            </a: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Integration Runtime</a:t>
            </a: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Staging</a:t>
            </a: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 err="1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Polybase</a:t>
            </a: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External Table &amp; CTAS</a:t>
            </a: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Append / Bulk Insert, Merge</a:t>
            </a: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Resources</a:t>
            </a:r>
          </a:p>
        </p:txBody>
      </p:sp>
      <p:sp>
        <p:nvSpPr>
          <p:cNvPr id="48" name="Text Placeholder 9">
            <a:extLst>
              <a:ext uri="{FF2B5EF4-FFF2-40B4-BE49-F238E27FC236}">
                <a16:creationId xmlns:a16="http://schemas.microsoft.com/office/drawing/2014/main" id="{FD457D38-96AE-477D-89FA-0C18AA8E077B}"/>
              </a:ext>
            </a:extLst>
          </p:cNvPr>
          <p:cNvSpPr txBox="1">
            <a:spLocks/>
          </p:cNvSpPr>
          <p:nvPr/>
        </p:nvSpPr>
        <p:spPr>
          <a:xfrm>
            <a:off x="4384040" y="361933"/>
            <a:ext cx="3293110" cy="132999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Summary</a:t>
            </a:r>
          </a:p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 </a:t>
            </a:r>
          </a:p>
        </p:txBody>
      </p:sp>
      <p:sp>
        <p:nvSpPr>
          <p:cNvPr id="23" name="Parallelogram 1">
            <a:extLst>
              <a:ext uri="{FF2B5EF4-FFF2-40B4-BE49-F238E27FC236}">
                <a16:creationId xmlns:a16="http://schemas.microsoft.com/office/drawing/2014/main" id="{548C640F-61ED-4F62-ADE6-ED5BC648B6B4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24" name="Picture 23" descr="A close up of a logo&#10;&#10;Description generated with very high confidence">
            <a:hlinkClick r:id="rId7"/>
            <a:extLst>
              <a:ext uri="{FF2B5EF4-FFF2-40B4-BE49-F238E27FC236}">
                <a16:creationId xmlns:a16="http://schemas.microsoft.com/office/drawing/2014/main" id="{135541B7-6FC1-4CC8-95B7-3D24084B601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7EFC6D52-8317-4333-BD29-E55C59C094BB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55068" y="4542749"/>
            <a:ext cx="2706136" cy="2706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5600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Image result for trollhunters toby in armor">
            <a:extLst>
              <a:ext uri="{FF2B5EF4-FFF2-40B4-BE49-F238E27FC236}">
                <a16:creationId xmlns:a16="http://schemas.microsoft.com/office/drawing/2014/main" id="{530D9B46-A20F-434E-9857-EC9BB91D3F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5" r="8793"/>
          <a:stretch/>
        </p:blipFill>
        <p:spPr bwMode="auto">
          <a:xfrm flipH="1">
            <a:off x="7632593" y="0"/>
            <a:ext cx="54547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7" name="Parallelogram 1">
            <a:extLst>
              <a:ext uri="{FF2B5EF4-FFF2-40B4-BE49-F238E27FC236}">
                <a16:creationId xmlns:a16="http://schemas.microsoft.com/office/drawing/2014/main" id="{4403C4D6-AF36-4C27-9DAB-D168EFCFBD3D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18" name="Picture 117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8FB4316A-6486-4639-8B8C-C13145D7125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  <p:sp>
        <p:nvSpPr>
          <p:cNvPr id="153" name="Content Placeholder 2">
            <a:extLst>
              <a:ext uri="{FF2B5EF4-FFF2-40B4-BE49-F238E27FC236}">
                <a16:creationId xmlns:a16="http://schemas.microsoft.com/office/drawing/2014/main" id="{33A2E4AE-C233-4C30-8B41-FB4E592C099F}"/>
              </a:ext>
            </a:extLst>
          </p:cNvPr>
          <p:cNvSpPr txBox="1">
            <a:spLocks/>
          </p:cNvSpPr>
          <p:nvPr/>
        </p:nvSpPr>
        <p:spPr>
          <a:xfrm>
            <a:off x="564816" y="1581339"/>
            <a:ext cx="8250454" cy="5024872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42774"/>
              </a:buClr>
              <a:buSzTx/>
              <a:buFont typeface="Arial" panose="020B0604020202020204" pitchFamily="34" charset="0"/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http://fleitasarts.com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  <a:p>
            <a:pPr>
              <a:buClr>
                <a:srgbClr val="742774"/>
              </a:buClr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  <a:defRPr/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</a:t>
            </a:r>
            <a:r>
              <a:rPr lang="en-US" sz="2000" dirty="0" err="1">
                <a:latin typeface="Segoe UI Light" panose="020B0502040204020203" pitchFamily="34" charset="0"/>
                <a:cs typeface="Segoe UI Light" panose="020B0502040204020203" pitchFamily="34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hfleitas</a:t>
            </a: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/rig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42774"/>
              </a:buClr>
              <a:buSzTx/>
              <a:buFont typeface="Arial" panose="020B0604020202020204" pitchFamily="34" charset="0"/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  <a:tabLst/>
              <a:defRPr/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netflix.com/</a:t>
            </a:r>
            <a:r>
              <a:rPr lang="en-US" sz="2000" dirty="0" err="1">
                <a:latin typeface="Segoe UI Light" panose="020B0502040204020203" pitchFamily="34" charset="0"/>
                <a:cs typeface="Segoe UI Light" panose="020B0502040204020203" pitchFamily="34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trollhunters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42774"/>
              </a:buClr>
              <a:buSzTx/>
              <a:buFont typeface="Arial" panose="020B0604020202020204" pitchFamily="34" charset="0"/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  <a:tabLst/>
              <a:defRPr/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Data Factory: </a:t>
            </a: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Documentation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42774"/>
              </a:buClr>
              <a:buSzTx/>
              <a:buFont typeface="Arial" panose="020B0604020202020204" pitchFamily="34" charset="0"/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  <a:tabLst/>
              <a:defRPr/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Data Factory: </a:t>
            </a: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Copy Activity Performance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buClr>
                <a:srgbClr val="742774"/>
              </a:buClr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  <a:defRPr/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Data Factory: </a:t>
            </a: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Connector Azure SQL Data Warehouse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42774"/>
              </a:buClr>
              <a:buSzTx/>
              <a:buFont typeface="Arial" panose="020B0604020202020204" pitchFamily="34" charset="0"/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  <a:tabLst/>
              <a:defRPr/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Connector SQL Server: </a:t>
            </a: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Append Data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42774"/>
              </a:buClr>
              <a:buSzTx/>
              <a:buFont typeface="Arial" panose="020B0604020202020204" pitchFamily="34" charset="0"/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  <a:tabLst/>
              <a:defRPr/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Azure SQL DW: </a:t>
            </a: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HASH vs Round-Robin Distributed Tables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42774"/>
              </a:buClr>
              <a:buSzTx/>
              <a:buFont typeface="Arial" panose="020B0604020202020204" pitchFamily="34" charset="0"/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  <a:tabLst/>
              <a:defRPr/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Azure Friday: </a:t>
            </a: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  <a:hlinkClick r:id="rId1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Managed Service Identity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42774"/>
              </a:buClr>
              <a:buSzTx/>
              <a:buFont typeface="Arial" panose="020B0604020202020204" pitchFamily="34" charset="0"/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  <a:tabLst/>
              <a:defRPr/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aka.ms/</a:t>
            </a:r>
            <a:r>
              <a:rPr lang="en-US" sz="2000" dirty="0" err="1">
                <a:latin typeface="Segoe UI Light" panose="020B0502040204020203" pitchFamily="34" charset="0"/>
                <a:cs typeface="Segoe UI Light" panose="020B0502040204020203" pitchFamily="34" charset="0"/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azuremsi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42774"/>
              </a:buClr>
              <a:buSzTx/>
              <a:buFont typeface="Arial" panose="020B0604020202020204" pitchFamily="34" charset="0"/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  <a:tabLst/>
              <a:defRPr/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Greg Galloway: </a:t>
            </a: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  <a:hlinkClick r:id="rId1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</a:t>
            </a:r>
            <a:r>
              <a:rPr lang="en-US" sz="2000" dirty="0" err="1">
                <a:latin typeface="Segoe UI Light" panose="020B0502040204020203" pitchFamily="34" charset="0"/>
                <a:cs typeface="Segoe UI Light" panose="020B0502040204020203" pitchFamily="34" charset="0"/>
                <a:hlinkClick r:id="rId1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furmangg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42774"/>
              </a:buClr>
              <a:buSzTx/>
              <a:buFont typeface="Arial" panose="020B0604020202020204" pitchFamily="34" charset="0"/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  <a:tabLst/>
              <a:defRPr/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  <a:hlinkClick r:id="rId1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pass.org/summit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4" name="Text Placeholder 9">
            <a:extLst>
              <a:ext uri="{FF2B5EF4-FFF2-40B4-BE49-F238E27FC236}">
                <a16:creationId xmlns:a16="http://schemas.microsoft.com/office/drawing/2014/main" id="{C34BBD86-4F84-49D6-9C48-0926ABCA4C9B}"/>
              </a:ext>
            </a:extLst>
          </p:cNvPr>
          <p:cNvSpPr txBox="1">
            <a:spLocks/>
          </p:cNvSpPr>
          <p:nvPr/>
        </p:nvSpPr>
        <p:spPr>
          <a:xfrm>
            <a:off x="561340" y="361933"/>
            <a:ext cx="5344160" cy="132999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Resources</a:t>
            </a:r>
          </a:p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25412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A50E205A-ED65-4D60-BF9F-95042394C83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</a:extLst>
          </a:blip>
          <a:srcRect l="-1" r="48230"/>
          <a:stretch/>
        </p:blipFill>
        <p:spPr>
          <a:xfrm>
            <a:off x="-25149" y="-24681"/>
            <a:ext cx="6337049" cy="6880162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A7FE878A-F513-426C-8D9F-E27D645E16CD}"/>
              </a:ext>
            </a:extLst>
          </p:cNvPr>
          <p:cNvGrpSpPr/>
          <p:nvPr/>
        </p:nvGrpSpPr>
        <p:grpSpPr>
          <a:xfrm>
            <a:off x="570484" y="2260159"/>
            <a:ext cx="3503429" cy="2391715"/>
            <a:chOff x="427863" y="1753641"/>
            <a:chExt cx="2627572" cy="1793786"/>
          </a:xfrm>
        </p:grpSpPr>
        <p:sp>
          <p:nvSpPr>
            <p:cNvPr id="33" name="Title 3">
              <a:extLst>
                <a:ext uri="{FF2B5EF4-FFF2-40B4-BE49-F238E27FC236}">
                  <a16:creationId xmlns:a16="http://schemas.microsoft.com/office/drawing/2014/main" id="{A73C4AB5-5B4E-4DB3-ACB9-2ADF08574D53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427863" y="1753641"/>
              <a:ext cx="2627572" cy="1243983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0" marR="0" indent="0" algn="l" defTabSz="457200" rtl="0" eaLnBrk="1" fontAlgn="auto" latinLnBrk="0" hangingPunct="1">
                <a:lnSpc>
                  <a:spcPts val="35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lang="en-US" sz="3600" b="0" i="0" u="none" strike="noStrike" kern="1200" cap="none" spc="0" normalizeH="0" baseline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Segoe UI Light" charset="0"/>
                  <a:ea typeface="Segoe UI Light" charset="0"/>
                  <a:cs typeface="Segoe UI Light" charset="0"/>
                </a:defRPr>
              </a:lvl1pPr>
            </a:lstStyle>
            <a:p>
              <a:pPr marL="0" marR="0" lvl="0" indent="0" algn="l" defTabSz="4572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5784706" algn="l"/>
                </a:tabLst>
                <a:defRPr/>
              </a:pPr>
              <a:r>
                <a:rPr kumimoji="0" lang="en-US" sz="5333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 charset="0"/>
                  <a:cs typeface="Segoe UI Light" charset="0"/>
                </a:rPr>
                <a:t>Session evaluations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04D78686-8D2D-48CA-8135-B2CFF345903F}"/>
                </a:ext>
              </a:extLst>
            </p:cNvPr>
            <p:cNvSpPr/>
            <p:nvPr userDrawn="1"/>
          </p:nvSpPr>
          <p:spPr>
            <a:xfrm>
              <a:off x="427863" y="3108846"/>
              <a:ext cx="1973431" cy="43858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27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Your feedback is very important. </a:t>
              </a:r>
            </a:p>
          </p:txBody>
        </p:sp>
      </p:grpSp>
      <p:sp>
        <p:nvSpPr>
          <p:cNvPr id="25" name="Parallelogram 1">
            <a:extLst>
              <a:ext uri="{FF2B5EF4-FFF2-40B4-BE49-F238E27FC236}">
                <a16:creationId xmlns:a16="http://schemas.microsoft.com/office/drawing/2014/main" id="{8059C9BB-8006-4DD4-B960-0EDF4FAB0ADE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30" name="Picture 29" descr="A close up of a logo&#10;&#10;Description generated with very high confidence">
            <a:hlinkClick r:id="rId5"/>
            <a:extLst>
              <a:ext uri="{FF2B5EF4-FFF2-40B4-BE49-F238E27FC236}">
                <a16:creationId xmlns:a16="http://schemas.microsoft.com/office/drawing/2014/main" id="{9584D667-E8DA-46ED-B3C9-F5E3347B1D1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  <p:pic>
        <p:nvPicPr>
          <p:cNvPr id="23" name="Picture 22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E5F5CB60-3A2B-4F65-A138-8D7AF1FA13F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816"/>
          <a:stretch/>
        </p:blipFill>
        <p:spPr>
          <a:xfrm>
            <a:off x="4078768" y="3638"/>
            <a:ext cx="2257591" cy="6854362"/>
          </a:xfrm>
          <a:prstGeom prst="rect">
            <a:avLst/>
          </a:prstGeom>
        </p:spPr>
      </p:pic>
      <p:sp>
        <p:nvSpPr>
          <p:cNvPr id="36" name="Rounded Rectangle 12">
            <a:extLst>
              <a:ext uri="{FF2B5EF4-FFF2-40B4-BE49-F238E27FC236}">
                <a16:creationId xmlns:a16="http://schemas.microsoft.com/office/drawing/2014/main" id="{AD5F885F-7E86-4ECD-8E69-EFB13D0ECEF8}"/>
              </a:ext>
            </a:extLst>
          </p:cNvPr>
          <p:cNvSpPr/>
          <p:nvPr/>
        </p:nvSpPr>
        <p:spPr>
          <a:xfrm>
            <a:off x="5779102" y="2290005"/>
            <a:ext cx="5857185" cy="379656"/>
          </a:xfrm>
          <a:prstGeom prst="round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This is the link:</a:t>
            </a:r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3C96BFE6-5A7D-4327-BDCA-FBCA54AE15D8}"/>
              </a:ext>
            </a:extLst>
          </p:cNvPr>
          <p:cNvGrpSpPr/>
          <p:nvPr/>
        </p:nvGrpSpPr>
        <p:grpSpPr>
          <a:xfrm>
            <a:off x="7064052" y="966503"/>
            <a:ext cx="3287283" cy="864263"/>
            <a:chOff x="4644397" y="3138891"/>
            <a:chExt cx="2924000" cy="768752"/>
          </a:xfrm>
        </p:grpSpPr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66F1AF1F-EF1C-47BC-9DDF-E9DD32EA59AF}"/>
                </a:ext>
              </a:extLst>
            </p:cNvPr>
            <p:cNvGrpSpPr/>
            <p:nvPr/>
          </p:nvGrpSpPr>
          <p:grpSpPr>
            <a:xfrm>
              <a:off x="6804209" y="3138891"/>
              <a:ext cx="764188" cy="764188"/>
              <a:chOff x="5244547" y="2578127"/>
              <a:chExt cx="764188" cy="764188"/>
            </a:xfrm>
          </p:grpSpPr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D0796B94-ED94-4539-9BA0-2175AD28E470}"/>
                  </a:ext>
                </a:extLst>
              </p:cNvPr>
              <p:cNvSpPr/>
              <p:nvPr/>
            </p:nvSpPr>
            <p:spPr>
              <a:xfrm>
                <a:off x="5244547" y="2578127"/>
                <a:ext cx="764188" cy="764188"/>
              </a:xfrm>
              <a:prstGeom prst="ellipse">
                <a:avLst/>
              </a:prstGeom>
              <a:solidFill>
                <a:srgbClr val="2626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AFAFA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0" name="Shape 2683">
                <a:extLst>
                  <a:ext uri="{FF2B5EF4-FFF2-40B4-BE49-F238E27FC236}">
                    <a16:creationId xmlns:a16="http://schemas.microsoft.com/office/drawing/2014/main" id="{586C52D9-0604-4BD1-BE5D-8AD24301222F}"/>
                  </a:ext>
                </a:extLst>
              </p:cNvPr>
              <p:cNvSpPr/>
              <p:nvPr/>
            </p:nvSpPr>
            <p:spPr>
              <a:xfrm>
                <a:off x="5503927" y="2747585"/>
                <a:ext cx="314563" cy="4359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05" h="21528" extrusionOk="0">
                    <a:moveTo>
                      <a:pt x="13441" y="9294"/>
                    </a:moveTo>
                    <a:lnTo>
                      <a:pt x="13441" y="9784"/>
                    </a:lnTo>
                    <a:lnTo>
                      <a:pt x="1344" y="9784"/>
                    </a:lnTo>
                    <a:lnTo>
                      <a:pt x="1344" y="9294"/>
                    </a:lnTo>
                    <a:cubicBezTo>
                      <a:pt x="1344" y="7028"/>
                      <a:pt x="3696" y="5163"/>
                      <a:pt x="6720" y="4919"/>
                    </a:cubicBezTo>
                    <a:lnTo>
                      <a:pt x="6720" y="9784"/>
                    </a:lnTo>
                    <a:lnTo>
                      <a:pt x="8065" y="9784"/>
                    </a:lnTo>
                    <a:lnTo>
                      <a:pt x="8065" y="4919"/>
                    </a:lnTo>
                    <a:cubicBezTo>
                      <a:pt x="11089" y="5163"/>
                      <a:pt x="13441" y="7028"/>
                      <a:pt x="13441" y="9294"/>
                    </a:cubicBezTo>
                    <a:moveTo>
                      <a:pt x="13441" y="16145"/>
                    </a:moveTo>
                    <a:cubicBezTo>
                      <a:pt x="13441" y="18578"/>
                      <a:pt x="10733" y="20549"/>
                      <a:pt x="7393" y="20549"/>
                    </a:cubicBezTo>
                    <a:cubicBezTo>
                      <a:pt x="4052" y="20549"/>
                      <a:pt x="1344" y="18578"/>
                      <a:pt x="1344" y="16145"/>
                    </a:cubicBezTo>
                    <a:lnTo>
                      <a:pt x="1344" y="10762"/>
                    </a:lnTo>
                    <a:lnTo>
                      <a:pt x="13441" y="10762"/>
                    </a:lnTo>
                    <a:cubicBezTo>
                      <a:pt x="13441" y="10762"/>
                      <a:pt x="13441" y="16145"/>
                      <a:pt x="13441" y="16145"/>
                    </a:cubicBezTo>
                    <a:close/>
                    <a:moveTo>
                      <a:pt x="21134" y="48"/>
                    </a:moveTo>
                    <a:cubicBezTo>
                      <a:pt x="20801" y="-72"/>
                      <a:pt x="20436" y="41"/>
                      <a:pt x="20232" y="268"/>
                    </a:cubicBezTo>
                    <a:cubicBezTo>
                      <a:pt x="18723" y="1944"/>
                      <a:pt x="16716" y="3504"/>
                      <a:pt x="13069" y="2006"/>
                    </a:cubicBezTo>
                    <a:cubicBezTo>
                      <a:pt x="10993" y="1153"/>
                      <a:pt x="9603" y="1431"/>
                      <a:pt x="8642" y="1862"/>
                    </a:cubicBezTo>
                    <a:cubicBezTo>
                      <a:pt x="7655" y="2307"/>
                      <a:pt x="6969" y="3089"/>
                      <a:pt x="6778" y="3935"/>
                    </a:cubicBezTo>
                    <a:cubicBezTo>
                      <a:pt x="2984" y="4162"/>
                      <a:pt x="0" y="6473"/>
                      <a:pt x="0" y="9294"/>
                    </a:cubicBezTo>
                    <a:lnTo>
                      <a:pt x="0" y="16145"/>
                    </a:lnTo>
                    <a:cubicBezTo>
                      <a:pt x="0" y="19118"/>
                      <a:pt x="3310" y="21528"/>
                      <a:pt x="7393" y="21528"/>
                    </a:cubicBezTo>
                    <a:cubicBezTo>
                      <a:pt x="11475" y="21528"/>
                      <a:pt x="14785" y="19118"/>
                      <a:pt x="14785" y="16145"/>
                    </a:cubicBezTo>
                    <a:lnTo>
                      <a:pt x="14785" y="9294"/>
                    </a:lnTo>
                    <a:cubicBezTo>
                      <a:pt x="14785" y="6507"/>
                      <a:pt x="11875" y="4215"/>
                      <a:pt x="8146" y="3940"/>
                    </a:cubicBezTo>
                    <a:cubicBezTo>
                      <a:pt x="8301" y="3479"/>
                      <a:pt x="8690" y="2991"/>
                      <a:pt x="9348" y="2695"/>
                    </a:cubicBezTo>
                    <a:cubicBezTo>
                      <a:pt x="10308" y="2263"/>
                      <a:pt x="10946" y="2328"/>
                      <a:pt x="12468" y="2882"/>
                    </a:cubicBezTo>
                    <a:cubicBezTo>
                      <a:pt x="15022" y="3811"/>
                      <a:pt x="16657" y="3572"/>
                      <a:pt x="17947" y="3206"/>
                    </a:cubicBezTo>
                    <a:cubicBezTo>
                      <a:pt x="19526" y="2759"/>
                      <a:pt x="20650" y="1847"/>
                      <a:pt x="21434" y="705"/>
                    </a:cubicBezTo>
                    <a:cubicBezTo>
                      <a:pt x="21600" y="463"/>
                      <a:pt x="21466" y="170"/>
                      <a:pt x="21134" y="48"/>
                    </a:cubicBezTo>
                    <a:moveTo>
                      <a:pt x="7393" y="18592"/>
                    </a:moveTo>
                    <a:cubicBezTo>
                      <a:pt x="8134" y="18592"/>
                      <a:pt x="8737" y="18153"/>
                      <a:pt x="8737" y="17613"/>
                    </a:cubicBezTo>
                    <a:cubicBezTo>
                      <a:pt x="8737" y="17073"/>
                      <a:pt x="8134" y="16635"/>
                      <a:pt x="7393" y="16635"/>
                    </a:cubicBezTo>
                    <a:cubicBezTo>
                      <a:pt x="6650" y="16635"/>
                      <a:pt x="6048" y="17073"/>
                      <a:pt x="6048" y="17613"/>
                    </a:cubicBezTo>
                    <a:cubicBezTo>
                      <a:pt x="6048" y="18153"/>
                      <a:pt x="6650" y="18592"/>
                      <a:pt x="7393" y="18592"/>
                    </a:cubicBezTo>
                  </a:path>
                </a:pathLst>
              </a:custGeom>
              <a:solidFill>
                <a:srgbClr val="FFFFFF"/>
              </a:solidFill>
              <a:ln w="12700">
                <a:noFill/>
                <a:miter lim="400000"/>
              </a:ln>
            </p:spPr>
            <p:txBody>
              <a:bodyPr lIns="25393" tIns="25393" rIns="25393" bIns="25393" anchor="ctr"/>
              <a:lstStyle/>
              <a:p>
                <a:pPr marL="0" marR="0" lvl="0" indent="0" algn="l" defTabSz="30470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kumimoji="0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p:grp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2C9F95F8-96C7-4DEC-B7C2-EAB5F8D86059}"/>
                </a:ext>
              </a:extLst>
            </p:cNvPr>
            <p:cNvGrpSpPr/>
            <p:nvPr/>
          </p:nvGrpSpPr>
          <p:grpSpPr>
            <a:xfrm>
              <a:off x="5724303" y="3143455"/>
              <a:ext cx="764188" cy="764188"/>
              <a:chOff x="5244547" y="3559542"/>
              <a:chExt cx="764188" cy="764188"/>
            </a:xfrm>
          </p:grpSpPr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D34B5279-81C8-4AD5-A69A-1B24E99506EA}"/>
                  </a:ext>
                </a:extLst>
              </p:cNvPr>
              <p:cNvSpPr/>
              <p:nvPr/>
            </p:nvSpPr>
            <p:spPr>
              <a:xfrm>
                <a:off x="5244547" y="3559542"/>
                <a:ext cx="764188" cy="764188"/>
              </a:xfrm>
              <a:prstGeom prst="ellipse">
                <a:avLst/>
              </a:prstGeom>
              <a:solidFill>
                <a:srgbClr val="2626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AFAFA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1" name="Shape 2847">
                <a:extLst>
                  <a:ext uri="{FF2B5EF4-FFF2-40B4-BE49-F238E27FC236}">
                    <a16:creationId xmlns:a16="http://schemas.microsoft.com/office/drawing/2014/main" id="{670F1926-B6F3-49D3-8D3F-351A9326206E}"/>
                  </a:ext>
                </a:extLst>
              </p:cNvPr>
              <p:cNvSpPr/>
              <p:nvPr/>
            </p:nvSpPr>
            <p:spPr>
              <a:xfrm>
                <a:off x="5436357" y="3761292"/>
                <a:ext cx="377961" cy="3779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634" y="6292"/>
                    </a:moveTo>
                    <a:cubicBezTo>
                      <a:pt x="18643" y="6159"/>
                      <a:pt x="18655" y="6026"/>
                      <a:pt x="18655" y="5891"/>
                    </a:cubicBezTo>
                    <a:cubicBezTo>
                      <a:pt x="18655" y="2638"/>
                      <a:pt x="16017" y="0"/>
                      <a:pt x="12764" y="0"/>
                    </a:cubicBezTo>
                    <a:cubicBezTo>
                      <a:pt x="10499" y="0"/>
                      <a:pt x="8536" y="1279"/>
                      <a:pt x="7550" y="3153"/>
                    </a:cubicBezTo>
                    <a:cubicBezTo>
                      <a:pt x="7185" y="3021"/>
                      <a:pt x="6793" y="2945"/>
                      <a:pt x="6382" y="2945"/>
                    </a:cubicBezTo>
                    <a:cubicBezTo>
                      <a:pt x="4484" y="2945"/>
                      <a:pt x="2945" y="4484"/>
                      <a:pt x="2945" y="6382"/>
                    </a:cubicBezTo>
                    <a:cubicBezTo>
                      <a:pt x="2945" y="6629"/>
                      <a:pt x="2973" y="6869"/>
                      <a:pt x="3022" y="7101"/>
                    </a:cubicBezTo>
                    <a:cubicBezTo>
                      <a:pt x="1267" y="7686"/>
                      <a:pt x="0" y="9339"/>
                      <a:pt x="0" y="11291"/>
                    </a:cubicBezTo>
                    <a:cubicBezTo>
                      <a:pt x="0" y="13731"/>
                      <a:pt x="1978" y="15709"/>
                      <a:pt x="4418" y="15709"/>
                    </a:cubicBezTo>
                    <a:lnTo>
                      <a:pt x="8836" y="15709"/>
                    </a:lnTo>
                    <a:cubicBezTo>
                      <a:pt x="9108" y="15709"/>
                      <a:pt x="9327" y="15489"/>
                      <a:pt x="9327" y="15218"/>
                    </a:cubicBezTo>
                    <a:cubicBezTo>
                      <a:pt x="9327" y="14947"/>
                      <a:pt x="9108" y="14727"/>
                      <a:pt x="8836" y="14727"/>
                    </a:cubicBezTo>
                    <a:lnTo>
                      <a:pt x="4418" y="14727"/>
                    </a:lnTo>
                    <a:cubicBezTo>
                      <a:pt x="2524" y="14727"/>
                      <a:pt x="982" y="13185"/>
                      <a:pt x="982" y="11291"/>
                    </a:cubicBezTo>
                    <a:cubicBezTo>
                      <a:pt x="982" y="9810"/>
                      <a:pt x="1926" y="8502"/>
                      <a:pt x="3333" y="8033"/>
                    </a:cubicBezTo>
                    <a:lnTo>
                      <a:pt x="4165" y="7756"/>
                    </a:lnTo>
                    <a:lnTo>
                      <a:pt x="3982" y="6897"/>
                    </a:lnTo>
                    <a:cubicBezTo>
                      <a:pt x="3946" y="6725"/>
                      <a:pt x="3927" y="6551"/>
                      <a:pt x="3927" y="6382"/>
                    </a:cubicBezTo>
                    <a:cubicBezTo>
                      <a:pt x="3927" y="5028"/>
                      <a:pt x="5028" y="3927"/>
                      <a:pt x="6382" y="3927"/>
                    </a:cubicBezTo>
                    <a:cubicBezTo>
                      <a:pt x="6662" y="3927"/>
                      <a:pt x="6942" y="3977"/>
                      <a:pt x="7215" y="4077"/>
                    </a:cubicBezTo>
                    <a:lnTo>
                      <a:pt x="8019" y="4368"/>
                    </a:lnTo>
                    <a:lnTo>
                      <a:pt x="8418" y="3611"/>
                    </a:lnTo>
                    <a:cubicBezTo>
                      <a:pt x="9272" y="1989"/>
                      <a:pt x="10937" y="982"/>
                      <a:pt x="12764" y="982"/>
                    </a:cubicBezTo>
                    <a:cubicBezTo>
                      <a:pt x="15470" y="982"/>
                      <a:pt x="17673" y="3184"/>
                      <a:pt x="17673" y="5891"/>
                    </a:cubicBezTo>
                    <a:cubicBezTo>
                      <a:pt x="17673" y="5977"/>
                      <a:pt x="17666" y="6060"/>
                      <a:pt x="17660" y="6145"/>
                    </a:cubicBezTo>
                    <a:lnTo>
                      <a:pt x="17655" y="6229"/>
                    </a:lnTo>
                    <a:lnTo>
                      <a:pt x="17610" y="6920"/>
                    </a:lnTo>
                    <a:lnTo>
                      <a:pt x="18245" y="7194"/>
                    </a:lnTo>
                    <a:cubicBezTo>
                      <a:pt x="19686" y="7816"/>
                      <a:pt x="20618" y="9232"/>
                      <a:pt x="20618" y="10800"/>
                    </a:cubicBezTo>
                    <a:cubicBezTo>
                      <a:pt x="20618" y="12965"/>
                      <a:pt x="18856" y="14727"/>
                      <a:pt x="16691" y="14727"/>
                    </a:cubicBezTo>
                    <a:lnTo>
                      <a:pt x="12764" y="14727"/>
                    </a:lnTo>
                    <a:cubicBezTo>
                      <a:pt x="12492" y="14727"/>
                      <a:pt x="12273" y="14947"/>
                      <a:pt x="12273" y="15218"/>
                    </a:cubicBezTo>
                    <a:cubicBezTo>
                      <a:pt x="12273" y="15489"/>
                      <a:pt x="12492" y="15709"/>
                      <a:pt x="12764" y="15709"/>
                    </a:cubicBezTo>
                    <a:lnTo>
                      <a:pt x="16691" y="15709"/>
                    </a:lnTo>
                    <a:cubicBezTo>
                      <a:pt x="19401" y="15709"/>
                      <a:pt x="21600" y="13511"/>
                      <a:pt x="21600" y="10800"/>
                    </a:cubicBezTo>
                    <a:cubicBezTo>
                      <a:pt x="21600" y="8780"/>
                      <a:pt x="20378" y="7045"/>
                      <a:pt x="18634" y="6292"/>
                    </a:cubicBezTo>
                    <a:moveTo>
                      <a:pt x="13745" y="17673"/>
                    </a:moveTo>
                    <a:cubicBezTo>
                      <a:pt x="13610" y="17673"/>
                      <a:pt x="13488" y="17728"/>
                      <a:pt x="13398" y="17817"/>
                    </a:cubicBezTo>
                    <a:lnTo>
                      <a:pt x="11291" y="19924"/>
                    </a:lnTo>
                    <a:lnTo>
                      <a:pt x="11291" y="8346"/>
                    </a:lnTo>
                    <a:cubicBezTo>
                      <a:pt x="11291" y="8074"/>
                      <a:pt x="11071" y="7855"/>
                      <a:pt x="10800" y="7855"/>
                    </a:cubicBezTo>
                    <a:cubicBezTo>
                      <a:pt x="10529" y="7855"/>
                      <a:pt x="10309" y="8074"/>
                      <a:pt x="10309" y="8346"/>
                    </a:cubicBezTo>
                    <a:lnTo>
                      <a:pt x="10309" y="19924"/>
                    </a:lnTo>
                    <a:lnTo>
                      <a:pt x="8202" y="17817"/>
                    </a:lnTo>
                    <a:cubicBezTo>
                      <a:pt x="8113" y="17728"/>
                      <a:pt x="7990" y="17673"/>
                      <a:pt x="7855" y="17673"/>
                    </a:cubicBezTo>
                    <a:cubicBezTo>
                      <a:pt x="7583" y="17673"/>
                      <a:pt x="7364" y="17893"/>
                      <a:pt x="7364" y="18164"/>
                    </a:cubicBezTo>
                    <a:cubicBezTo>
                      <a:pt x="7364" y="18300"/>
                      <a:pt x="7419" y="18422"/>
                      <a:pt x="7507" y="18511"/>
                    </a:cubicBezTo>
                    <a:lnTo>
                      <a:pt x="10453" y="21456"/>
                    </a:lnTo>
                    <a:cubicBezTo>
                      <a:pt x="10542" y="21545"/>
                      <a:pt x="10664" y="21600"/>
                      <a:pt x="10800" y="21600"/>
                    </a:cubicBezTo>
                    <a:cubicBezTo>
                      <a:pt x="10936" y="21600"/>
                      <a:pt x="11058" y="21545"/>
                      <a:pt x="11147" y="21456"/>
                    </a:cubicBezTo>
                    <a:lnTo>
                      <a:pt x="14093" y="18511"/>
                    </a:lnTo>
                    <a:cubicBezTo>
                      <a:pt x="14182" y="18422"/>
                      <a:pt x="14236" y="18300"/>
                      <a:pt x="14236" y="18164"/>
                    </a:cubicBezTo>
                    <a:cubicBezTo>
                      <a:pt x="14236" y="17893"/>
                      <a:pt x="14017" y="17673"/>
                      <a:pt x="13745" y="17673"/>
                    </a:cubicBezTo>
                  </a:path>
                </a:pathLst>
              </a:custGeom>
              <a:solidFill>
                <a:srgbClr val="FFFFFF"/>
              </a:solidFill>
              <a:ln w="12700">
                <a:noFill/>
                <a:miter lim="400000"/>
              </a:ln>
            </p:spPr>
            <p:txBody>
              <a:bodyPr lIns="25393" tIns="25393" rIns="25393" bIns="25393" anchor="ctr"/>
              <a:lstStyle/>
              <a:p>
                <a:pPr marL="0" marR="0" lvl="0" indent="0" algn="l" defTabSz="30470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kumimoji="0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p:grp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0E9954BC-2D9B-4A4B-81EB-6F50F0EA9BE5}"/>
                </a:ext>
              </a:extLst>
            </p:cNvPr>
            <p:cNvGrpSpPr/>
            <p:nvPr/>
          </p:nvGrpSpPr>
          <p:grpSpPr>
            <a:xfrm>
              <a:off x="4644397" y="3142017"/>
              <a:ext cx="764188" cy="764188"/>
              <a:chOff x="5244547" y="4562662"/>
              <a:chExt cx="764188" cy="764188"/>
            </a:xfrm>
          </p:grpSpPr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FA2EF3BC-0CC4-4479-AB6A-1404E456C06F}"/>
                  </a:ext>
                </a:extLst>
              </p:cNvPr>
              <p:cNvSpPr/>
              <p:nvPr/>
            </p:nvSpPr>
            <p:spPr>
              <a:xfrm>
                <a:off x="5244547" y="4562662"/>
                <a:ext cx="764188" cy="764188"/>
              </a:xfrm>
              <a:prstGeom prst="ellipse">
                <a:avLst/>
              </a:prstGeom>
              <a:solidFill>
                <a:srgbClr val="2626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AFAFA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2" name="Shape 2643">
                <a:extLst>
                  <a:ext uri="{FF2B5EF4-FFF2-40B4-BE49-F238E27FC236}">
                    <a16:creationId xmlns:a16="http://schemas.microsoft.com/office/drawing/2014/main" id="{F5038055-EDE5-4625-A007-933096BCD933}"/>
                  </a:ext>
                </a:extLst>
              </p:cNvPr>
              <p:cNvSpPr/>
              <p:nvPr/>
            </p:nvSpPr>
            <p:spPr>
              <a:xfrm>
                <a:off x="5517474" y="4737327"/>
                <a:ext cx="222876" cy="40860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700" y="1473"/>
                    </a:moveTo>
                    <a:lnTo>
                      <a:pt x="9900" y="1473"/>
                    </a:lnTo>
                    <a:cubicBezTo>
                      <a:pt x="9403" y="1473"/>
                      <a:pt x="9000" y="1692"/>
                      <a:pt x="9000" y="1964"/>
                    </a:cubicBezTo>
                    <a:cubicBezTo>
                      <a:pt x="9000" y="2235"/>
                      <a:pt x="9403" y="2455"/>
                      <a:pt x="9900" y="2455"/>
                    </a:cubicBezTo>
                    <a:lnTo>
                      <a:pt x="11700" y="2455"/>
                    </a:lnTo>
                    <a:cubicBezTo>
                      <a:pt x="12197" y="2455"/>
                      <a:pt x="12600" y="2235"/>
                      <a:pt x="12600" y="1964"/>
                    </a:cubicBezTo>
                    <a:cubicBezTo>
                      <a:pt x="12600" y="1692"/>
                      <a:pt x="12197" y="1473"/>
                      <a:pt x="11700" y="1473"/>
                    </a:cubicBezTo>
                    <a:moveTo>
                      <a:pt x="19800" y="2945"/>
                    </a:moveTo>
                    <a:lnTo>
                      <a:pt x="1800" y="2945"/>
                    </a:lnTo>
                    <a:lnTo>
                      <a:pt x="1800" y="1964"/>
                    </a:lnTo>
                    <a:cubicBezTo>
                      <a:pt x="1800" y="1422"/>
                      <a:pt x="2605" y="982"/>
                      <a:pt x="3600" y="982"/>
                    </a:cubicBezTo>
                    <a:lnTo>
                      <a:pt x="18000" y="982"/>
                    </a:lnTo>
                    <a:cubicBezTo>
                      <a:pt x="18993" y="982"/>
                      <a:pt x="19800" y="1422"/>
                      <a:pt x="19800" y="1964"/>
                    </a:cubicBezTo>
                    <a:cubicBezTo>
                      <a:pt x="19800" y="1964"/>
                      <a:pt x="19800" y="2945"/>
                      <a:pt x="19800" y="2945"/>
                    </a:cubicBezTo>
                    <a:close/>
                    <a:moveTo>
                      <a:pt x="19800" y="17673"/>
                    </a:moveTo>
                    <a:lnTo>
                      <a:pt x="1800" y="17673"/>
                    </a:lnTo>
                    <a:lnTo>
                      <a:pt x="1800" y="3927"/>
                    </a:lnTo>
                    <a:lnTo>
                      <a:pt x="19800" y="3927"/>
                    </a:lnTo>
                    <a:cubicBezTo>
                      <a:pt x="19800" y="3927"/>
                      <a:pt x="19800" y="17673"/>
                      <a:pt x="19800" y="17673"/>
                    </a:cubicBezTo>
                    <a:close/>
                    <a:moveTo>
                      <a:pt x="19800" y="19636"/>
                    </a:moveTo>
                    <a:cubicBezTo>
                      <a:pt x="19800" y="20179"/>
                      <a:pt x="18993" y="20618"/>
                      <a:pt x="18000" y="20618"/>
                    </a:cubicBezTo>
                    <a:lnTo>
                      <a:pt x="3600" y="20618"/>
                    </a:lnTo>
                    <a:cubicBezTo>
                      <a:pt x="2605" y="20618"/>
                      <a:pt x="1800" y="20179"/>
                      <a:pt x="1800" y="19636"/>
                    </a:cubicBezTo>
                    <a:lnTo>
                      <a:pt x="1800" y="18655"/>
                    </a:lnTo>
                    <a:lnTo>
                      <a:pt x="19800" y="18655"/>
                    </a:lnTo>
                    <a:cubicBezTo>
                      <a:pt x="19800" y="18655"/>
                      <a:pt x="19800" y="19636"/>
                      <a:pt x="19800" y="19636"/>
                    </a:cubicBezTo>
                    <a:close/>
                    <a:moveTo>
                      <a:pt x="18000" y="0"/>
                    </a:moveTo>
                    <a:lnTo>
                      <a:pt x="3600" y="0"/>
                    </a:lnTo>
                    <a:cubicBezTo>
                      <a:pt x="1612" y="0"/>
                      <a:pt x="0" y="879"/>
                      <a:pt x="0" y="1964"/>
                    </a:cubicBezTo>
                    <a:lnTo>
                      <a:pt x="0" y="19636"/>
                    </a:lnTo>
                    <a:cubicBezTo>
                      <a:pt x="0" y="20721"/>
                      <a:pt x="1612" y="21600"/>
                      <a:pt x="3600" y="21600"/>
                    </a:cubicBezTo>
                    <a:lnTo>
                      <a:pt x="18000" y="21600"/>
                    </a:lnTo>
                    <a:cubicBezTo>
                      <a:pt x="19988" y="21600"/>
                      <a:pt x="21600" y="20721"/>
                      <a:pt x="21600" y="19636"/>
                    </a:cubicBezTo>
                    <a:lnTo>
                      <a:pt x="21600" y="1964"/>
                    </a:lnTo>
                    <a:cubicBezTo>
                      <a:pt x="21600" y="879"/>
                      <a:pt x="19988" y="0"/>
                      <a:pt x="18000" y="0"/>
                    </a:cubicBezTo>
                    <a:moveTo>
                      <a:pt x="10800" y="20127"/>
                    </a:moveTo>
                    <a:cubicBezTo>
                      <a:pt x="11297" y="20127"/>
                      <a:pt x="11700" y="19908"/>
                      <a:pt x="11700" y="19636"/>
                    </a:cubicBezTo>
                    <a:cubicBezTo>
                      <a:pt x="11700" y="19366"/>
                      <a:pt x="11297" y="19145"/>
                      <a:pt x="10800" y="19145"/>
                    </a:cubicBezTo>
                    <a:cubicBezTo>
                      <a:pt x="10303" y="19145"/>
                      <a:pt x="9900" y="19366"/>
                      <a:pt x="9900" y="19636"/>
                    </a:cubicBezTo>
                    <a:cubicBezTo>
                      <a:pt x="9900" y="19908"/>
                      <a:pt x="10303" y="20127"/>
                      <a:pt x="10800" y="20127"/>
                    </a:cubicBezTo>
                  </a:path>
                </a:pathLst>
              </a:custGeom>
              <a:solidFill>
                <a:srgbClr val="FFFFFF"/>
              </a:solidFill>
              <a:ln w="12700">
                <a:noFill/>
                <a:miter lim="400000"/>
              </a:ln>
            </p:spPr>
            <p:txBody>
              <a:bodyPr lIns="25393" tIns="25393" rIns="25393" bIns="25393" anchor="ctr"/>
              <a:lstStyle/>
              <a:p>
                <a:pPr marL="0" marR="0" lvl="0" indent="0" algn="l" defTabSz="30470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kumimoji="0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p:grp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C2DC1E37-60E8-4CD0-9235-327781FEFA2F}"/>
              </a:ext>
            </a:extLst>
          </p:cNvPr>
          <p:cNvSpPr/>
          <p:nvPr/>
        </p:nvSpPr>
        <p:spPr>
          <a:xfrm>
            <a:off x="5793872" y="4025997"/>
            <a:ext cx="582764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27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Submit your feedback by the end of this presentation.</a:t>
            </a:r>
          </a:p>
        </p:txBody>
      </p:sp>
      <p:sp>
        <p:nvSpPr>
          <p:cNvPr id="95" name="Rectangle 94">
            <a:hlinkClick r:id="rId8"/>
            <a:extLst>
              <a:ext uri="{FF2B5EF4-FFF2-40B4-BE49-F238E27FC236}">
                <a16:creationId xmlns:a16="http://schemas.microsoft.com/office/drawing/2014/main" id="{DB770E5D-D707-4420-B636-54598694651C}"/>
              </a:ext>
            </a:extLst>
          </p:cNvPr>
          <p:cNvSpPr/>
          <p:nvPr/>
        </p:nvSpPr>
        <p:spPr>
          <a:xfrm>
            <a:off x="5928070" y="2839998"/>
            <a:ext cx="5559248" cy="10156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spAutoFit/>
          </a:bodyPr>
          <a:lstStyle/>
          <a:p>
            <a:pPr lvl="0" algn="ctr"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bit.ly</a:t>
            </a:r>
            <a:r>
              <a:rPr lang="en-US" sz="6000" dirty="0">
                <a:solidFill>
                  <a:srgbClr val="262626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/ADF19</a:t>
            </a:r>
            <a:endParaRPr kumimoji="0" lang="en-US" sz="60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47714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While Hyperlink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FFFFFF"/>
      </a:hlink>
      <a:folHlink>
        <a:srgbClr val="FFFFFF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PASS 2013_SpeakerTemplate_16x9">
  <a:themeElements>
    <a:clrScheme name="PASS Color Palette">
      <a:dk1>
        <a:srgbClr val="000000"/>
      </a:dk1>
      <a:lt1>
        <a:srgbClr val="AFAFAF"/>
      </a:lt1>
      <a:dk2>
        <a:srgbClr val="505050"/>
      </a:dk2>
      <a:lt2>
        <a:srgbClr val="FFFFFF"/>
      </a:lt2>
      <a:accent1>
        <a:srgbClr val="F0493E"/>
      </a:accent1>
      <a:accent2>
        <a:srgbClr val="B8232F"/>
      </a:accent2>
      <a:accent3>
        <a:srgbClr val="33C0CD"/>
      </a:accent3>
      <a:accent4>
        <a:srgbClr val="007579"/>
      </a:accent4>
      <a:accent5>
        <a:srgbClr val="302A7E"/>
      </a:accent5>
      <a:accent6>
        <a:srgbClr val="6658A6"/>
      </a:accent6>
      <a:hlink>
        <a:srgbClr val="33C0CD"/>
      </a:hlink>
      <a:folHlink>
        <a:srgbClr val="33C0CD"/>
      </a:folHlink>
    </a:clrScheme>
    <a:fontScheme name="PASS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31404</TotalTime>
  <Words>484</Words>
  <Application>Microsoft Office PowerPoint</Application>
  <PresentationFormat>Widescreen</PresentationFormat>
  <Paragraphs>109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10</vt:i4>
      </vt:variant>
    </vt:vector>
  </HeadingPairs>
  <TitlesOfParts>
    <vt:vector size="21" baseType="lpstr">
      <vt:lpstr>Arial</vt:lpstr>
      <vt:lpstr>Calibri</vt:lpstr>
      <vt:lpstr>Calibri Light</vt:lpstr>
      <vt:lpstr>Consolas</vt:lpstr>
      <vt:lpstr>Gill Sans</vt:lpstr>
      <vt:lpstr>Segoe UI</vt:lpstr>
      <vt:lpstr>Segoe UI Light</vt:lpstr>
      <vt:lpstr>Segoe UI Semilight</vt:lpstr>
      <vt:lpstr>Office Theme</vt:lpstr>
      <vt:lpstr>1_PASS 2013_SpeakerTemplate_16x9</vt:lpstr>
      <vt:lpstr>2_Office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[DBA-Adv]_HiramFleitas_Hack_Protect_Predict_SQLServer_LearnThem</dc:title>
  <dc:creator>Hiram Fleitas</dc:creator>
  <cp:keywords>Security, Load Test, Machine Learning, Source Control</cp:keywords>
  <cp:lastModifiedBy>Hiram Fleitas</cp:lastModifiedBy>
  <cp:revision>1040</cp:revision>
  <dcterms:created xsi:type="dcterms:W3CDTF">2017-11-06T18:43:48Z</dcterms:created>
  <dcterms:modified xsi:type="dcterms:W3CDTF">2019-08-11T17:19:17Z</dcterms:modified>
  <cp:category>Security</cp:category>
  <cp:contentStatus/>
</cp:coreProperties>
</file>